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CE162-30AB-4FC3-924E-70643E99CBB7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1C75B7-861C-4450-9D23-D6F461BA025C}">
      <dgm:prSet phldrT="[Текст]"/>
      <dgm:spPr/>
      <dgm:t>
        <a:bodyPr/>
        <a:lstStyle/>
        <a:p>
          <a:r>
            <a:rPr lang="ru-RU" dirty="0" smtClean="0"/>
            <a:t>«Я и коллектив»</a:t>
          </a:r>
          <a:endParaRPr lang="ru-RU" dirty="0"/>
        </a:p>
      </dgm:t>
    </dgm:pt>
    <dgm:pt modelId="{20D3977C-77DB-4E8D-BAB5-375403D6694E}" type="parTrans" cxnId="{23148F86-B4A4-4C4D-853C-E28324D916DF}">
      <dgm:prSet/>
      <dgm:spPr/>
      <dgm:t>
        <a:bodyPr/>
        <a:lstStyle/>
        <a:p>
          <a:endParaRPr lang="ru-RU"/>
        </a:p>
      </dgm:t>
    </dgm:pt>
    <dgm:pt modelId="{3404313D-1279-4B32-BAE0-33E0CC8BD482}" type="sibTrans" cxnId="{23148F86-B4A4-4C4D-853C-E28324D916DF}">
      <dgm:prSet/>
      <dgm:spPr/>
      <dgm:t>
        <a:bodyPr/>
        <a:lstStyle/>
        <a:p>
          <a:endParaRPr lang="ru-RU"/>
        </a:p>
      </dgm:t>
    </dgm:pt>
    <dgm:pt modelId="{AEF9C928-FCEA-4196-816F-98318B4F4C38}">
      <dgm:prSet phldrT="[Текст]"/>
      <dgm:spPr/>
      <dgm:t>
        <a:bodyPr/>
        <a:lstStyle/>
        <a:p>
          <a:r>
            <a:rPr lang="ru-RU" dirty="0" smtClean="0"/>
            <a:t>«Я-мир»</a:t>
          </a:r>
          <a:endParaRPr lang="ru-RU" dirty="0"/>
        </a:p>
      </dgm:t>
    </dgm:pt>
    <dgm:pt modelId="{7E562C08-DCA5-47A4-B783-23620C51BA3D}" type="parTrans" cxnId="{52A03ECD-E2CE-4099-BD5A-8B31B62833BF}">
      <dgm:prSet/>
      <dgm:spPr/>
      <dgm:t>
        <a:bodyPr/>
        <a:lstStyle/>
        <a:p>
          <a:endParaRPr lang="ru-RU"/>
        </a:p>
      </dgm:t>
    </dgm:pt>
    <dgm:pt modelId="{7E1C497E-68CC-4518-A85F-03809C2EA383}" type="sibTrans" cxnId="{52A03ECD-E2CE-4099-BD5A-8B31B62833BF}">
      <dgm:prSet/>
      <dgm:spPr/>
      <dgm:t>
        <a:bodyPr/>
        <a:lstStyle/>
        <a:p>
          <a:endParaRPr lang="ru-RU"/>
        </a:p>
      </dgm:t>
    </dgm:pt>
    <dgm:pt modelId="{7574896C-BDF3-4802-BD63-F862933384C0}">
      <dgm:prSet phldrT="[Текст]"/>
      <dgm:spPr/>
      <dgm:t>
        <a:bodyPr/>
        <a:lstStyle/>
        <a:p>
          <a:r>
            <a:rPr lang="ru-RU" dirty="0" smtClean="0"/>
            <a:t>«Я-сфера»</a:t>
          </a:r>
          <a:endParaRPr lang="ru-RU" dirty="0"/>
        </a:p>
      </dgm:t>
    </dgm:pt>
    <dgm:pt modelId="{88321B18-0893-4D4B-BB35-BB535AF71C57}" type="parTrans" cxnId="{F19BD51C-C654-4DF1-9541-C26AFA02C19B}">
      <dgm:prSet/>
      <dgm:spPr/>
      <dgm:t>
        <a:bodyPr/>
        <a:lstStyle/>
        <a:p>
          <a:endParaRPr lang="ru-RU"/>
        </a:p>
      </dgm:t>
    </dgm:pt>
    <dgm:pt modelId="{ECC32EBF-8F6A-499B-AF4B-1EB3CD52458D}" type="sibTrans" cxnId="{F19BD51C-C654-4DF1-9541-C26AFA02C19B}">
      <dgm:prSet/>
      <dgm:spPr/>
      <dgm:t>
        <a:bodyPr/>
        <a:lstStyle/>
        <a:p>
          <a:endParaRPr lang="ru-RU"/>
        </a:p>
      </dgm:t>
    </dgm:pt>
    <dgm:pt modelId="{8632C9AF-6981-4996-A584-8492A25AFCAF}">
      <dgm:prSet phldrT="[Текст]"/>
      <dgm:spPr/>
      <dgm:t>
        <a:bodyPr/>
        <a:lstStyle/>
        <a:p>
          <a:r>
            <a:rPr lang="ru-RU" dirty="0" smtClean="0"/>
            <a:t>«Я и общество»</a:t>
          </a:r>
          <a:endParaRPr lang="ru-RU" dirty="0"/>
        </a:p>
      </dgm:t>
    </dgm:pt>
    <dgm:pt modelId="{4BC5286F-8122-423E-94CF-BF1731385DC4}" type="parTrans" cxnId="{FE6AEB7E-0C13-4105-AE02-6B0B7A2A3F19}">
      <dgm:prSet/>
      <dgm:spPr/>
      <dgm:t>
        <a:bodyPr/>
        <a:lstStyle/>
        <a:p>
          <a:endParaRPr lang="ru-RU"/>
        </a:p>
      </dgm:t>
    </dgm:pt>
    <dgm:pt modelId="{A9BFF8B1-7EE0-41C4-B7D8-525E50984076}" type="sibTrans" cxnId="{FE6AEB7E-0C13-4105-AE02-6B0B7A2A3F19}">
      <dgm:prSet/>
      <dgm:spPr/>
      <dgm:t>
        <a:bodyPr/>
        <a:lstStyle/>
        <a:p>
          <a:endParaRPr lang="ru-RU"/>
        </a:p>
      </dgm:t>
    </dgm:pt>
    <dgm:pt modelId="{F567ACA4-AE21-40DE-852B-0DDD94C79C67}" type="pres">
      <dgm:prSet presAssocID="{CFCCE162-30AB-4FC3-924E-70643E99CB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EBAA2A-67CD-4017-95E9-6B1244E561D6}" type="pres">
      <dgm:prSet presAssocID="{B11C75B7-861C-4450-9D23-D6F461BA02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82BC8-E68C-4FAC-B606-E71CA3AAADFA}" type="pres">
      <dgm:prSet presAssocID="{3404313D-1279-4B32-BAE0-33E0CC8BD48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DCFA05C-F4E1-45B9-A594-1B8C37D9D14F}" type="pres">
      <dgm:prSet presAssocID="{3404313D-1279-4B32-BAE0-33E0CC8BD48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3AEACC5-AFA5-41B1-BFF4-00A51935C223}" type="pres">
      <dgm:prSet presAssocID="{AEF9C928-FCEA-4196-816F-98318B4F4C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82608-53C6-4B32-AF06-9E50E498B33E}" type="pres">
      <dgm:prSet presAssocID="{7E1C497E-68CC-4518-A85F-03809C2EA38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89B00D0-31BE-43E3-B0A6-DDF072FAAC20}" type="pres">
      <dgm:prSet presAssocID="{7E1C497E-68CC-4518-A85F-03809C2EA38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61EDFE2-2B8B-46AA-9577-CC9EE87CE969}" type="pres">
      <dgm:prSet presAssocID="{7574896C-BDF3-4802-BD63-F862933384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AF262-2BCA-446F-BE03-85F1829C1C26}" type="pres">
      <dgm:prSet presAssocID="{ECC32EBF-8F6A-499B-AF4B-1EB3CD52458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E0D2206-21FE-48B9-B3FE-FED94B07975C}" type="pres">
      <dgm:prSet presAssocID="{ECC32EBF-8F6A-499B-AF4B-1EB3CD52458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FD32A70-4F46-4612-A3BE-1DE4492E6A35}" type="pres">
      <dgm:prSet presAssocID="{8632C9AF-6981-4996-A584-8492A25AFC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C5605-86F2-41C3-980A-CF5E7C9FF454}" type="pres">
      <dgm:prSet presAssocID="{A9BFF8B1-7EE0-41C4-B7D8-525E5098407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DA1B5F5-EA6A-4C48-9DE8-50841E5014AF}" type="pres">
      <dgm:prSet presAssocID="{A9BFF8B1-7EE0-41C4-B7D8-525E50984076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B0AD11A-E93C-46A7-A77B-5EB3FE63C9DD}" type="presOf" srcId="{A9BFF8B1-7EE0-41C4-B7D8-525E50984076}" destId="{4B6C5605-86F2-41C3-980A-CF5E7C9FF454}" srcOrd="0" destOrd="0" presId="urn:microsoft.com/office/officeart/2005/8/layout/cycle2"/>
    <dgm:cxn modelId="{F836B23E-AC1C-45E6-8D9A-307D35DAA4A6}" type="presOf" srcId="{7E1C497E-68CC-4518-A85F-03809C2EA383}" destId="{189B00D0-31BE-43E3-B0A6-DDF072FAAC20}" srcOrd="1" destOrd="0" presId="urn:microsoft.com/office/officeart/2005/8/layout/cycle2"/>
    <dgm:cxn modelId="{A6109CF5-15F7-48F4-9B4A-9CC71B09B959}" type="presOf" srcId="{A9BFF8B1-7EE0-41C4-B7D8-525E50984076}" destId="{BDA1B5F5-EA6A-4C48-9DE8-50841E5014AF}" srcOrd="1" destOrd="0" presId="urn:microsoft.com/office/officeart/2005/8/layout/cycle2"/>
    <dgm:cxn modelId="{9B29A19E-03BA-4CA1-A3F3-13B21055FAA6}" type="presOf" srcId="{AEF9C928-FCEA-4196-816F-98318B4F4C38}" destId="{33AEACC5-AFA5-41B1-BFF4-00A51935C223}" srcOrd="0" destOrd="0" presId="urn:microsoft.com/office/officeart/2005/8/layout/cycle2"/>
    <dgm:cxn modelId="{397A6B94-06E9-428F-BAF0-8672333816DF}" type="presOf" srcId="{7E1C497E-68CC-4518-A85F-03809C2EA383}" destId="{C2F82608-53C6-4B32-AF06-9E50E498B33E}" srcOrd="0" destOrd="0" presId="urn:microsoft.com/office/officeart/2005/8/layout/cycle2"/>
    <dgm:cxn modelId="{E208DC4C-171F-4D45-950D-6A2805DAA743}" type="presOf" srcId="{CFCCE162-30AB-4FC3-924E-70643E99CBB7}" destId="{F567ACA4-AE21-40DE-852B-0DDD94C79C67}" srcOrd="0" destOrd="0" presId="urn:microsoft.com/office/officeart/2005/8/layout/cycle2"/>
    <dgm:cxn modelId="{E3561ACA-E87C-40D7-81D3-581D583FA2F7}" type="presOf" srcId="{B11C75B7-861C-4450-9D23-D6F461BA025C}" destId="{7FEBAA2A-67CD-4017-95E9-6B1244E561D6}" srcOrd="0" destOrd="0" presId="urn:microsoft.com/office/officeart/2005/8/layout/cycle2"/>
    <dgm:cxn modelId="{F19BD51C-C654-4DF1-9541-C26AFA02C19B}" srcId="{CFCCE162-30AB-4FC3-924E-70643E99CBB7}" destId="{7574896C-BDF3-4802-BD63-F862933384C0}" srcOrd="2" destOrd="0" parTransId="{88321B18-0893-4D4B-BB35-BB535AF71C57}" sibTransId="{ECC32EBF-8F6A-499B-AF4B-1EB3CD52458D}"/>
    <dgm:cxn modelId="{A0950D29-371C-4A13-9ED6-B807CEB04C02}" type="presOf" srcId="{3404313D-1279-4B32-BAE0-33E0CC8BD482}" destId="{84082BC8-E68C-4FAC-B606-E71CA3AAADFA}" srcOrd="0" destOrd="0" presId="urn:microsoft.com/office/officeart/2005/8/layout/cycle2"/>
    <dgm:cxn modelId="{52A03ECD-E2CE-4099-BD5A-8B31B62833BF}" srcId="{CFCCE162-30AB-4FC3-924E-70643E99CBB7}" destId="{AEF9C928-FCEA-4196-816F-98318B4F4C38}" srcOrd="1" destOrd="0" parTransId="{7E562C08-DCA5-47A4-B783-23620C51BA3D}" sibTransId="{7E1C497E-68CC-4518-A85F-03809C2EA383}"/>
    <dgm:cxn modelId="{C7802593-CB53-4869-987F-1784CEFE3739}" type="presOf" srcId="{8632C9AF-6981-4996-A584-8492A25AFCAF}" destId="{EFD32A70-4F46-4612-A3BE-1DE4492E6A35}" srcOrd="0" destOrd="0" presId="urn:microsoft.com/office/officeart/2005/8/layout/cycle2"/>
    <dgm:cxn modelId="{FE6AEB7E-0C13-4105-AE02-6B0B7A2A3F19}" srcId="{CFCCE162-30AB-4FC3-924E-70643E99CBB7}" destId="{8632C9AF-6981-4996-A584-8492A25AFCAF}" srcOrd="3" destOrd="0" parTransId="{4BC5286F-8122-423E-94CF-BF1731385DC4}" sibTransId="{A9BFF8B1-7EE0-41C4-B7D8-525E50984076}"/>
    <dgm:cxn modelId="{17D0571E-03F1-4045-A026-FAC2EAC8D8E5}" type="presOf" srcId="{ECC32EBF-8F6A-499B-AF4B-1EB3CD52458D}" destId="{BEFAF262-2BCA-446F-BE03-85F1829C1C26}" srcOrd="0" destOrd="0" presId="urn:microsoft.com/office/officeart/2005/8/layout/cycle2"/>
    <dgm:cxn modelId="{23148F86-B4A4-4C4D-853C-E28324D916DF}" srcId="{CFCCE162-30AB-4FC3-924E-70643E99CBB7}" destId="{B11C75B7-861C-4450-9D23-D6F461BA025C}" srcOrd="0" destOrd="0" parTransId="{20D3977C-77DB-4E8D-BAB5-375403D6694E}" sibTransId="{3404313D-1279-4B32-BAE0-33E0CC8BD482}"/>
    <dgm:cxn modelId="{0E1D1D5B-A074-4C8A-B825-E7D27CC05369}" type="presOf" srcId="{3404313D-1279-4B32-BAE0-33E0CC8BD482}" destId="{3DCFA05C-F4E1-45B9-A594-1B8C37D9D14F}" srcOrd="1" destOrd="0" presId="urn:microsoft.com/office/officeart/2005/8/layout/cycle2"/>
    <dgm:cxn modelId="{4A45F341-4011-4053-990E-1A2D6F1D606E}" type="presOf" srcId="{ECC32EBF-8F6A-499B-AF4B-1EB3CD52458D}" destId="{BE0D2206-21FE-48B9-B3FE-FED94B07975C}" srcOrd="1" destOrd="0" presId="urn:microsoft.com/office/officeart/2005/8/layout/cycle2"/>
    <dgm:cxn modelId="{DBCA8D93-FA9D-48EB-81E8-EE379A3077D5}" type="presOf" srcId="{7574896C-BDF3-4802-BD63-F862933384C0}" destId="{161EDFE2-2B8B-46AA-9577-CC9EE87CE969}" srcOrd="0" destOrd="0" presId="urn:microsoft.com/office/officeart/2005/8/layout/cycle2"/>
    <dgm:cxn modelId="{3835BB8E-CB84-477E-884E-3F6CE15B7AFC}" type="presParOf" srcId="{F567ACA4-AE21-40DE-852B-0DDD94C79C67}" destId="{7FEBAA2A-67CD-4017-95E9-6B1244E561D6}" srcOrd="0" destOrd="0" presId="urn:microsoft.com/office/officeart/2005/8/layout/cycle2"/>
    <dgm:cxn modelId="{F0D9D4B1-0067-47A4-9C91-14A4DEAFB79C}" type="presParOf" srcId="{F567ACA4-AE21-40DE-852B-0DDD94C79C67}" destId="{84082BC8-E68C-4FAC-B606-E71CA3AAADFA}" srcOrd="1" destOrd="0" presId="urn:microsoft.com/office/officeart/2005/8/layout/cycle2"/>
    <dgm:cxn modelId="{EAD36942-EC3B-4FB4-883B-8250B650E814}" type="presParOf" srcId="{84082BC8-E68C-4FAC-B606-E71CA3AAADFA}" destId="{3DCFA05C-F4E1-45B9-A594-1B8C37D9D14F}" srcOrd="0" destOrd="0" presId="urn:microsoft.com/office/officeart/2005/8/layout/cycle2"/>
    <dgm:cxn modelId="{BC6CCCEF-8676-4920-B296-90360CA7DD6C}" type="presParOf" srcId="{F567ACA4-AE21-40DE-852B-0DDD94C79C67}" destId="{33AEACC5-AFA5-41B1-BFF4-00A51935C223}" srcOrd="2" destOrd="0" presId="urn:microsoft.com/office/officeart/2005/8/layout/cycle2"/>
    <dgm:cxn modelId="{169FF7F7-1EF6-4CED-811F-2D7F0B7C4CF9}" type="presParOf" srcId="{F567ACA4-AE21-40DE-852B-0DDD94C79C67}" destId="{C2F82608-53C6-4B32-AF06-9E50E498B33E}" srcOrd="3" destOrd="0" presId="urn:microsoft.com/office/officeart/2005/8/layout/cycle2"/>
    <dgm:cxn modelId="{0B9D88C6-1B68-4260-A857-FBE6A3A09FC7}" type="presParOf" srcId="{C2F82608-53C6-4B32-AF06-9E50E498B33E}" destId="{189B00D0-31BE-43E3-B0A6-DDF072FAAC20}" srcOrd="0" destOrd="0" presId="urn:microsoft.com/office/officeart/2005/8/layout/cycle2"/>
    <dgm:cxn modelId="{39850A30-0108-4E63-8680-A6B2877E4B32}" type="presParOf" srcId="{F567ACA4-AE21-40DE-852B-0DDD94C79C67}" destId="{161EDFE2-2B8B-46AA-9577-CC9EE87CE969}" srcOrd="4" destOrd="0" presId="urn:microsoft.com/office/officeart/2005/8/layout/cycle2"/>
    <dgm:cxn modelId="{6EF89DDB-8E79-42D4-8637-EA8C6B73B37C}" type="presParOf" srcId="{F567ACA4-AE21-40DE-852B-0DDD94C79C67}" destId="{BEFAF262-2BCA-446F-BE03-85F1829C1C26}" srcOrd="5" destOrd="0" presId="urn:microsoft.com/office/officeart/2005/8/layout/cycle2"/>
    <dgm:cxn modelId="{3646B429-54F7-4F7B-97F4-BDD7E83E1395}" type="presParOf" srcId="{BEFAF262-2BCA-446F-BE03-85F1829C1C26}" destId="{BE0D2206-21FE-48B9-B3FE-FED94B07975C}" srcOrd="0" destOrd="0" presId="urn:microsoft.com/office/officeart/2005/8/layout/cycle2"/>
    <dgm:cxn modelId="{25675B48-25C8-488B-B1B9-19F9FDCF89B3}" type="presParOf" srcId="{F567ACA4-AE21-40DE-852B-0DDD94C79C67}" destId="{EFD32A70-4F46-4612-A3BE-1DE4492E6A35}" srcOrd="6" destOrd="0" presId="urn:microsoft.com/office/officeart/2005/8/layout/cycle2"/>
    <dgm:cxn modelId="{B47E2548-E46C-4E94-8DF5-3134114817E2}" type="presParOf" srcId="{F567ACA4-AE21-40DE-852B-0DDD94C79C67}" destId="{4B6C5605-86F2-41C3-980A-CF5E7C9FF454}" srcOrd="7" destOrd="0" presId="urn:microsoft.com/office/officeart/2005/8/layout/cycle2"/>
    <dgm:cxn modelId="{C034DC60-C977-4E7B-8863-96F4488C735E}" type="presParOf" srcId="{4B6C5605-86F2-41C3-980A-CF5E7C9FF454}" destId="{BDA1B5F5-EA6A-4C48-9DE8-50841E5014A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004FC-0218-40EF-8214-A95A2E538890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0A0410-84BB-4D07-BAE2-71B14546FF54}">
      <dgm:prSet custT="1"/>
      <dgm:spPr/>
      <dgm:t>
        <a:bodyPr/>
        <a:lstStyle/>
        <a:p>
          <a:r>
            <a:rPr lang="ru-RU" sz="1400" dirty="0" smtClean="0"/>
            <a:t>создать все условия для формирования объективной оценки самого себя в сравнении с другими людьми;</a:t>
          </a:r>
          <a:endParaRPr lang="ru-RU" sz="1400" dirty="0"/>
        </a:p>
      </dgm:t>
    </dgm:pt>
    <dgm:pt modelId="{A2905C6C-56A1-47B8-B37C-7D3846076066}" type="parTrans" cxnId="{4D443312-9600-47FB-BE57-3D22DA02A050}">
      <dgm:prSet/>
      <dgm:spPr/>
      <dgm:t>
        <a:bodyPr/>
        <a:lstStyle/>
        <a:p>
          <a:endParaRPr lang="ru-RU"/>
        </a:p>
      </dgm:t>
    </dgm:pt>
    <dgm:pt modelId="{210709C6-BEB4-48BE-8BEC-F3AA7F8AAA80}" type="sibTrans" cxnId="{4D443312-9600-47FB-BE57-3D22DA02A050}">
      <dgm:prSet/>
      <dgm:spPr/>
      <dgm:t>
        <a:bodyPr/>
        <a:lstStyle/>
        <a:p>
          <a:endParaRPr lang="ru-RU"/>
        </a:p>
      </dgm:t>
    </dgm:pt>
    <dgm:pt modelId="{F20CCBFD-C52F-4171-BFAE-BFF570AB5AC5}">
      <dgm:prSet custT="1"/>
      <dgm:spPr/>
      <dgm:t>
        <a:bodyPr/>
        <a:lstStyle/>
        <a:p>
          <a:r>
            <a:rPr lang="ru-RU" sz="1200" dirty="0" smtClean="0"/>
            <a:t>развить способность смело выбрать достойную цель (даже если она представляется нереальной) и сделать ее главным вектором своей жизни;</a:t>
          </a:r>
          <a:endParaRPr lang="ru-RU" sz="1200" dirty="0"/>
        </a:p>
      </dgm:t>
    </dgm:pt>
    <dgm:pt modelId="{BF594D75-5D58-44BC-A435-E4D70772A422}" type="parTrans" cxnId="{F52B2964-A68A-4BCF-8928-815182CE7175}">
      <dgm:prSet/>
      <dgm:spPr/>
      <dgm:t>
        <a:bodyPr/>
        <a:lstStyle/>
        <a:p>
          <a:endParaRPr lang="ru-RU"/>
        </a:p>
      </dgm:t>
    </dgm:pt>
    <dgm:pt modelId="{A93987E4-89CF-4F7D-992D-72AE8D8DE546}" type="sibTrans" cxnId="{F52B2964-A68A-4BCF-8928-815182CE7175}">
      <dgm:prSet/>
      <dgm:spPr/>
      <dgm:t>
        <a:bodyPr/>
        <a:lstStyle/>
        <a:p>
          <a:endParaRPr lang="ru-RU"/>
        </a:p>
      </dgm:t>
    </dgm:pt>
    <dgm:pt modelId="{DD5C5B3B-A77A-4967-8668-FFE706348456}">
      <dgm:prSet custT="1"/>
      <dgm:spPr/>
      <dgm:t>
        <a:bodyPr/>
        <a:lstStyle/>
        <a:p>
          <a:r>
            <a:rPr lang="ru-RU" sz="1400" dirty="0" smtClean="0"/>
            <a:t>способствовать обогащению у детей опыта ненасильственного сосуществования с природой и социумом;</a:t>
          </a:r>
          <a:endParaRPr lang="ru-RU" sz="1400" dirty="0"/>
        </a:p>
      </dgm:t>
    </dgm:pt>
    <dgm:pt modelId="{2CD1131E-0AD7-4416-8F5C-1B9C98ACD4A2}" type="parTrans" cxnId="{30CE9409-255C-435D-B390-701108A4A882}">
      <dgm:prSet/>
      <dgm:spPr/>
      <dgm:t>
        <a:bodyPr/>
        <a:lstStyle/>
        <a:p>
          <a:endParaRPr lang="ru-RU"/>
        </a:p>
      </dgm:t>
    </dgm:pt>
    <dgm:pt modelId="{7AB9AFE7-D0F1-4846-929C-0DEF0188720E}" type="sibTrans" cxnId="{30CE9409-255C-435D-B390-701108A4A882}">
      <dgm:prSet/>
      <dgm:spPr/>
      <dgm:t>
        <a:bodyPr/>
        <a:lstStyle/>
        <a:p>
          <a:endParaRPr lang="ru-RU"/>
        </a:p>
      </dgm:t>
    </dgm:pt>
    <dgm:pt modelId="{81EECCDB-C1D6-48E0-A2FC-7408A4472591}">
      <dgm:prSet custT="1"/>
      <dgm:spPr/>
      <dgm:t>
        <a:bodyPr/>
        <a:lstStyle/>
        <a:p>
          <a:r>
            <a:rPr lang="ru-RU" sz="1100" dirty="0" smtClean="0"/>
            <a:t>привлечение к сбору подготовительной информации и обобщению результатов проведения акций, к планированию и разработке самых и акций.</a:t>
          </a:r>
          <a:endParaRPr lang="ru-RU" sz="1100" dirty="0"/>
        </a:p>
      </dgm:t>
    </dgm:pt>
    <dgm:pt modelId="{A7FFEDC4-CB87-4C9D-8D75-F478FE11D7A7}" type="parTrans" cxnId="{4E7BC37E-0428-40A4-867B-BD5EE1463A02}">
      <dgm:prSet/>
      <dgm:spPr/>
      <dgm:t>
        <a:bodyPr/>
        <a:lstStyle/>
        <a:p>
          <a:endParaRPr lang="ru-RU"/>
        </a:p>
      </dgm:t>
    </dgm:pt>
    <dgm:pt modelId="{E99CFD9F-5FEC-4973-8E08-B084BFCB8D12}" type="sibTrans" cxnId="{4E7BC37E-0428-40A4-867B-BD5EE1463A02}">
      <dgm:prSet/>
      <dgm:spPr/>
      <dgm:t>
        <a:bodyPr/>
        <a:lstStyle/>
        <a:p>
          <a:endParaRPr lang="ru-RU"/>
        </a:p>
      </dgm:t>
    </dgm:pt>
    <dgm:pt modelId="{63F7FAC7-FDC4-4DFE-A062-5AF73CF13D83}" type="pres">
      <dgm:prSet presAssocID="{1EB004FC-0218-40EF-8214-A95A2E5388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15A3C-0C35-4CD1-AF6B-25A7E6B3DB87}" type="pres">
      <dgm:prSet presAssocID="{030A0410-84BB-4D07-BAE2-71B14546FF54}" presName="composite" presStyleCnt="0"/>
      <dgm:spPr/>
      <dgm:t>
        <a:bodyPr/>
        <a:lstStyle/>
        <a:p>
          <a:endParaRPr lang="ru-RU"/>
        </a:p>
      </dgm:t>
    </dgm:pt>
    <dgm:pt modelId="{67C2E9E2-6C9A-4C8B-9B18-19B4B53C114D}" type="pres">
      <dgm:prSet presAssocID="{030A0410-84BB-4D07-BAE2-71B14546FF54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78C1C4-1BB2-4F5C-9906-EE4458CE296F}" type="pres">
      <dgm:prSet presAssocID="{030A0410-84BB-4D07-BAE2-71B14546FF5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1AC46-7728-43FE-B0CA-893D5183DF76}" type="pres">
      <dgm:prSet presAssocID="{210709C6-BEB4-48BE-8BEC-F3AA7F8AAA80}" presName="spacing" presStyleCnt="0"/>
      <dgm:spPr/>
      <dgm:t>
        <a:bodyPr/>
        <a:lstStyle/>
        <a:p>
          <a:endParaRPr lang="ru-RU"/>
        </a:p>
      </dgm:t>
    </dgm:pt>
    <dgm:pt modelId="{D17C01CA-7AB2-4C4B-825C-07D1CD9FFE0F}" type="pres">
      <dgm:prSet presAssocID="{F20CCBFD-C52F-4171-BFAE-BFF570AB5AC5}" presName="composite" presStyleCnt="0"/>
      <dgm:spPr/>
      <dgm:t>
        <a:bodyPr/>
        <a:lstStyle/>
        <a:p>
          <a:endParaRPr lang="ru-RU"/>
        </a:p>
      </dgm:t>
    </dgm:pt>
    <dgm:pt modelId="{96894B58-B143-4C45-AE4E-C9596B4AFC8A}" type="pres">
      <dgm:prSet presAssocID="{F20CCBFD-C52F-4171-BFAE-BFF570AB5AC5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0B9E35-6C11-497F-A798-71FCF15CAC47}" type="pres">
      <dgm:prSet presAssocID="{F20CCBFD-C52F-4171-BFAE-BFF570AB5AC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A0FA5-318D-4022-A4FF-B39EA296B1D6}" type="pres">
      <dgm:prSet presAssocID="{A93987E4-89CF-4F7D-992D-72AE8D8DE546}" presName="spacing" presStyleCnt="0"/>
      <dgm:spPr/>
      <dgm:t>
        <a:bodyPr/>
        <a:lstStyle/>
        <a:p>
          <a:endParaRPr lang="ru-RU"/>
        </a:p>
      </dgm:t>
    </dgm:pt>
    <dgm:pt modelId="{2DC6938B-0428-4F90-BF74-7E14307EE80F}" type="pres">
      <dgm:prSet presAssocID="{DD5C5B3B-A77A-4967-8668-FFE706348456}" presName="composite" presStyleCnt="0"/>
      <dgm:spPr/>
      <dgm:t>
        <a:bodyPr/>
        <a:lstStyle/>
        <a:p>
          <a:endParaRPr lang="ru-RU"/>
        </a:p>
      </dgm:t>
    </dgm:pt>
    <dgm:pt modelId="{2AA29093-9D48-4692-B419-2EE216EB38C1}" type="pres">
      <dgm:prSet presAssocID="{DD5C5B3B-A77A-4967-8668-FFE706348456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B4371B-3EFA-44DE-B96C-3143184AAF70}" type="pres">
      <dgm:prSet presAssocID="{DD5C5B3B-A77A-4967-8668-FFE70634845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3FF6C-BF24-49C3-B9C1-EEBA107F0D8F}" type="pres">
      <dgm:prSet presAssocID="{7AB9AFE7-D0F1-4846-929C-0DEF0188720E}" presName="spacing" presStyleCnt="0"/>
      <dgm:spPr/>
      <dgm:t>
        <a:bodyPr/>
        <a:lstStyle/>
        <a:p>
          <a:endParaRPr lang="ru-RU"/>
        </a:p>
      </dgm:t>
    </dgm:pt>
    <dgm:pt modelId="{C6981524-747E-488D-9152-60E9000475CF}" type="pres">
      <dgm:prSet presAssocID="{81EECCDB-C1D6-48E0-A2FC-7408A4472591}" presName="composite" presStyleCnt="0"/>
      <dgm:spPr/>
      <dgm:t>
        <a:bodyPr/>
        <a:lstStyle/>
        <a:p>
          <a:endParaRPr lang="ru-RU"/>
        </a:p>
      </dgm:t>
    </dgm:pt>
    <dgm:pt modelId="{C772A3C5-0619-445F-9A28-93C9D39582C6}" type="pres">
      <dgm:prSet presAssocID="{81EECCDB-C1D6-48E0-A2FC-7408A4472591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71B63FF0-AB60-4E3A-9ECF-80B9CB4171C8}" type="pres">
      <dgm:prSet presAssocID="{81EECCDB-C1D6-48E0-A2FC-7408A447259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D957A-C39E-423A-B8EA-A7AE8956F41D}" type="presOf" srcId="{030A0410-84BB-4D07-BAE2-71B14546FF54}" destId="{2978C1C4-1BB2-4F5C-9906-EE4458CE296F}" srcOrd="0" destOrd="0" presId="urn:microsoft.com/office/officeart/2005/8/layout/vList3"/>
    <dgm:cxn modelId="{4D443312-9600-47FB-BE57-3D22DA02A050}" srcId="{1EB004FC-0218-40EF-8214-A95A2E538890}" destId="{030A0410-84BB-4D07-BAE2-71B14546FF54}" srcOrd="0" destOrd="0" parTransId="{A2905C6C-56A1-47B8-B37C-7D3846076066}" sibTransId="{210709C6-BEB4-48BE-8BEC-F3AA7F8AAA80}"/>
    <dgm:cxn modelId="{5F4ED299-4A5D-4605-9521-97F43A438EF9}" type="presOf" srcId="{1EB004FC-0218-40EF-8214-A95A2E538890}" destId="{63F7FAC7-FDC4-4DFE-A062-5AF73CF13D83}" srcOrd="0" destOrd="0" presId="urn:microsoft.com/office/officeart/2005/8/layout/vList3"/>
    <dgm:cxn modelId="{30CE9409-255C-435D-B390-701108A4A882}" srcId="{1EB004FC-0218-40EF-8214-A95A2E538890}" destId="{DD5C5B3B-A77A-4967-8668-FFE706348456}" srcOrd="2" destOrd="0" parTransId="{2CD1131E-0AD7-4416-8F5C-1B9C98ACD4A2}" sibTransId="{7AB9AFE7-D0F1-4846-929C-0DEF0188720E}"/>
    <dgm:cxn modelId="{32F70811-3C90-4A85-9BAA-EDDD20511206}" type="presOf" srcId="{DD5C5B3B-A77A-4967-8668-FFE706348456}" destId="{F2B4371B-3EFA-44DE-B96C-3143184AAF70}" srcOrd="0" destOrd="0" presId="urn:microsoft.com/office/officeart/2005/8/layout/vList3"/>
    <dgm:cxn modelId="{B0757FC3-A988-4862-9D76-2A7D96E19434}" type="presOf" srcId="{81EECCDB-C1D6-48E0-A2FC-7408A4472591}" destId="{71B63FF0-AB60-4E3A-9ECF-80B9CB4171C8}" srcOrd="0" destOrd="0" presId="urn:microsoft.com/office/officeart/2005/8/layout/vList3"/>
    <dgm:cxn modelId="{4E7BC37E-0428-40A4-867B-BD5EE1463A02}" srcId="{1EB004FC-0218-40EF-8214-A95A2E538890}" destId="{81EECCDB-C1D6-48E0-A2FC-7408A4472591}" srcOrd="3" destOrd="0" parTransId="{A7FFEDC4-CB87-4C9D-8D75-F478FE11D7A7}" sibTransId="{E99CFD9F-5FEC-4973-8E08-B084BFCB8D12}"/>
    <dgm:cxn modelId="{F52B2964-A68A-4BCF-8928-815182CE7175}" srcId="{1EB004FC-0218-40EF-8214-A95A2E538890}" destId="{F20CCBFD-C52F-4171-BFAE-BFF570AB5AC5}" srcOrd="1" destOrd="0" parTransId="{BF594D75-5D58-44BC-A435-E4D70772A422}" sibTransId="{A93987E4-89CF-4F7D-992D-72AE8D8DE546}"/>
    <dgm:cxn modelId="{7138936E-2D59-4BBD-B198-87F67C8F4B1E}" type="presOf" srcId="{F20CCBFD-C52F-4171-BFAE-BFF570AB5AC5}" destId="{690B9E35-6C11-497F-A798-71FCF15CAC47}" srcOrd="0" destOrd="0" presId="urn:microsoft.com/office/officeart/2005/8/layout/vList3"/>
    <dgm:cxn modelId="{A7C40CA7-C637-48B9-AB6C-F425333DE60B}" type="presParOf" srcId="{63F7FAC7-FDC4-4DFE-A062-5AF73CF13D83}" destId="{68615A3C-0C35-4CD1-AF6B-25A7E6B3DB87}" srcOrd="0" destOrd="0" presId="urn:microsoft.com/office/officeart/2005/8/layout/vList3"/>
    <dgm:cxn modelId="{75590EBD-35D1-4E91-8A88-E0DAA86D1478}" type="presParOf" srcId="{68615A3C-0C35-4CD1-AF6B-25A7E6B3DB87}" destId="{67C2E9E2-6C9A-4C8B-9B18-19B4B53C114D}" srcOrd="0" destOrd="0" presId="urn:microsoft.com/office/officeart/2005/8/layout/vList3"/>
    <dgm:cxn modelId="{97FAA22E-0BEE-45E2-944E-0285647B7A57}" type="presParOf" srcId="{68615A3C-0C35-4CD1-AF6B-25A7E6B3DB87}" destId="{2978C1C4-1BB2-4F5C-9906-EE4458CE296F}" srcOrd="1" destOrd="0" presId="urn:microsoft.com/office/officeart/2005/8/layout/vList3"/>
    <dgm:cxn modelId="{29AF6A2F-76FB-4CCD-BF6D-F338A730E8B9}" type="presParOf" srcId="{63F7FAC7-FDC4-4DFE-A062-5AF73CF13D83}" destId="{B7C1AC46-7728-43FE-B0CA-893D5183DF76}" srcOrd="1" destOrd="0" presId="urn:microsoft.com/office/officeart/2005/8/layout/vList3"/>
    <dgm:cxn modelId="{9EB08339-EFF1-4C40-8D81-2489DEE95D3F}" type="presParOf" srcId="{63F7FAC7-FDC4-4DFE-A062-5AF73CF13D83}" destId="{D17C01CA-7AB2-4C4B-825C-07D1CD9FFE0F}" srcOrd="2" destOrd="0" presId="urn:microsoft.com/office/officeart/2005/8/layout/vList3"/>
    <dgm:cxn modelId="{82E98338-84EA-452D-9D49-B04D6C9B8EDC}" type="presParOf" srcId="{D17C01CA-7AB2-4C4B-825C-07D1CD9FFE0F}" destId="{96894B58-B143-4C45-AE4E-C9596B4AFC8A}" srcOrd="0" destOrd="0" presId="urn:microsoft.com/office/officeart/2005/8/layout/vList3"/>
    <dgm:cxn modelId="{E7601C8F-DD49-486E-B6A8-25DE97E41794}" type="presParOf" srcId="{D17C01CA-7AB2-4C4B-825C-07D1CD9FFE0F}" destId="{690B9E35-6C11-497F-A798-71FCF15CAC47}" srcOrd="1" destOrd="0" presId="urn:microsoft.com/office/officeart/2005/8/layout/vList3"/>
    <dgm:cxn modelId="{68B8C6A7-B955-4401-A247-3530AAB91663}" type="presParOf" srcId="{63F7FAC7-FDC4-4DFE-A062-5AF73CF13D83}" destId="{A3CA0FA5-318D-4022-A4FF-B39EA296B1D6}" srcOrd="3" destOrd="0" presId="urn:microsoft.com/office/officeart/2005/8/layout/vList3"/>
    <dgm:cxn modelId="{1CB9B3AE-B843-498D-8C45-9A0318828979}" type="presParOf" srcId="{63F7FAC7-FDC4-4DFE-A062-5AF73CF13D83}" destId="{2DC6938B-0428-4F90-BF74-7E14307EE80F}" srcOrd="4" destOrd="0" presId="urn:microsoft.com/office/officeart/2005/8/layout/vList3"/>
    <dgm:cxn modelId="{FD26B825-C5C6-4F59-8C9D-8D60FC0B1BF3}" type="presParOf" srcId="{2DC6938B-0428-4F90-BF74-7E14307EE80F}" destId="{2AA29093-9D48-4692-B419-2EE216EB38C1}" srcOrd="0" destOrd="0" presId="urn:microsoft.com/office/officeart/2005/8/layout/vList3"/>
    <dgm:cxn modelId="{8B3125AB-714B-4D8C-8F88-22D70C876A58}" type="presParOf" srcId="{2DC6938B-0428-4F90-BF74-7E14307EE80F}" destId="{F2B4371B-3EFA-44DE-B96C-3143184AAF70}" srcOrd="1" destOrd="0" presId="urn:microsoft.com/office/officeart/2005/8/layout/vList3"/>
    <dgm:cxn modelId="{E79D5837-2D43-4FCE-8D4B-946085BA019D}" type="presParOf" srcId="{63F7FAC7-FDC4-4DFE-A062-5AF73CF13D83}" destId="{8003FF6C-BF24-49C3-B9C1-EEBA107F0D8F}" srcOrd="5" destOrd="0" presId="urn:microsoft.com/office/officeart/2005/8/layout/vList3"/>
    <dgm:cxn modelId="{1229469E-E436-4C4D-8F6A-CC26F656C538}" type="presParOf" srcId="{63F7FAC7-FDC4-4DFE-A062-5AF73CF13D83}" destId="{C6981524-747E-488D-9152-60E9000475CF}" srcOrd="6" destOrd="0" presId="urn:microsoft.com/office/officeart/2005/8/layout/vList3"/>
    <dgm:cxn modelId="{6AE12770-F5B6-47EE-A945-F4FD0E907F56}" type="presParOf" srcId="{C6981524-747E-488D-9152-60E9000475CF}" destId="{C772A3C5-0619-445F-9A28-93C9D39582C6}" srcOrd="0" destOrd="0" presId="urn:microsoft.com/office/officeart/2005/8/layout/vList3"/>
    <dgm:cxn modelId="{A48BC23A-6BC6-494F-B097-DBF7FE86D0B5}" type="presParOf" srcId="{C6981524-747E-488D-9152-60E9000475CF}" destId="{71B63FF0-AB60-4E3A-9ECF-80B9CB4171C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927C4-5201-4D39-BF1B-9F86A2BB2DA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9E7A0CF-1F6F-46F8-9A0D-6529D539E1B1}">
      <dgm:prSet phldrT="[Текст]"/>
      <dgm:spPr/>
      <dgm:t>
        <a:bodyPr/>
        <a:lstStyle/>
        <a:p>
          <a:r>
            <a:rPr lang="ru-RU" dirty="0" smtClean="0"/>
            <a:t>Участники программы</a:t>
          </a:r>
          <a:endParaRPr lang="ru-RU" dirty="0"/>
        </a:p>
      </dgm:t>
    </dgm:pt>
    <dgm:pt modelId="{678AEEB1-25B3-457F-B0B3-D7B785E8A32B}" type="parTrans" cxnId="{16F63C2F-8F2A-4202-99B9-775C00371878}">
      <dgm:prSet/>
      <dgm:spPr/>
      <dgm:t>
        <a:bodyPr/>
        <a:lstStyle/>
        <a:p>
          <a:endParaRPr lang="ru-RU"/>
        </a:p>
      </dgm:t>
    </dgm:pt>
    <dgm:pt modelId="{D327689C-C8FF-4892-BBBA-E678F31E3177}" type="sibTrans" cxnId="{16F63C2F-8F2A-4202-99B9-775C00371878}">
      <dgm:prSet/>
      <dgm:spPr/>
      <dgm:t>
        <a:bodyPr/>
        <a:lstStyle/>
        <a:p>
          <a:endParaRPr lang="ru-RU"/>
        </a:p>
      </dgm:t>
    </dgm:pt>
    <dgm:pt modelId="{9CD282FE-2825-434B-A147-2167870D5AE9}">
      <dgm:prSet phldrT="[Текст]"/>
      <dgm:spPr/>
      <dgm:t>
        <a:bodyPr/>
        <a:lstStyle/>
        <a:p>
          <a:r>
            <a:rPr lang="ru-RU" dirty="0" smtClean="0"/>
            <a:t>Отряд «Весёлые ребята»</a:t>
          </a:r>
        </a:p>
        <a:p>
          <a:r>
            <a:rPr lang="ru-RU" dirty="0" smtClean="0"/>
            <a:t>(2-4 классы)</a:t>
          </a:r>
          <a:endParaRPr lang="ru-RU" dirty="0"/>
        </a:p>
      </dgm:t>
    </dgm:pt>
    <dgm:pt modelId="{7C6ED331-F585-45B4-BB40-27B26FF22F20}" type="parTrans" cxnId="{726C73A3-0EF3-4392-8EBC-3C822B1A73FE}">
      <dgm:prSet/>
      <dgm:spPr/>
      <dgm:t>
        <a:bodyPr/>
        <a:lstStyle/>
        <a:p>
          <a:endParaRPr lang="ru-RU"/>
        </a:p>
      </dgm:t>
    </dgm:pt>
    <dgm:pt modelId="{7AA83181-1154-4D71-A5C1-08F72D0A03E2}" type="sibTrans" cxnId="{726C73A3-0EF3-4392-8EBC-3C822B1A73FE}">
      <dgm:prSet/>
      <dgm:spPr/>
      <dgm:t>
        <a:bodyPr/>
        <a:lstStyle/>
        <a:p>
          <a:endParaRPr lang="ru-RU"/>
        </a:p>
      </dgm:t>
    </dgm:pt>
    <dgm:pt modelId="{74C09CBE-5852-4E71-AA4A-A76448299A79}">
      <dgm:prSet phldrT="[Текст]"/>
      <dgm:spPr/>
      <dgm:t>
        <a:bodyPr/>
        <a:lstStyle/>
        <a:p>
          <a:r>
            <a:rPr lang="ru-RU" dirty="0" smtClean="0"/>
            <a:t>Отряд «Кристалл»</a:t>
          </a:r>
        </a:p>
        <a:p>
          <a:r>
            <a:rPr lang="ru-RU" dirty="0" smtClean="0"/>
            <a:t>(5-7 классы)</a:t>
          </a:r>
          <a:endParaRPr lang="ru-RU" dirty="0"/>
        </a:p>
      </dgm:t>
    </dgm:pt>
    <dgm:pt modelId="{2ADF214E-44B0-40C8-BCD0-F16CF3ED3DC9}" type="parTrans" cxnId="{B1B3254C-3FDD-4DA5-BD6B-8CB0980F935B}">
      <dgm:prSet/>
      <dgm:spPr/>
      <dgm:t>
        <a:bodyPr/>
        <a:lstStyle/>
        <a:p>
          <a:endParaRPr lang="ru-RU"/>
        </a:p>
      </dgm:t>
    </dgm:pt>
    <dgm:pt modelId="{E6E83256-FAE9-453A-B7A0-870ABBD29565}" type="sibTrans" cxnId="{B1B3254C-3FDD-4DA5-BD6B-8CB0980F935B}">
      <dgm:prSet/>
      <dgm:spPr/>
      <dgm:t>
        <a:bodyPr/>
        <a:lstStyle/>
        <a:p>
          <a:endParaRPr lang="ru-RU"/>
        </a:p>
      </dgm:t>
    </dgm:pt>
    <dgm:pt modelId="{5ED386C8-BDDC-40C7-B06E-60F8E7309EAA}">
      <dgm:prSet phldrT="[Текст]"/>
      <dgm:spPr/>
      <dgm:t>
        <a:bodyPr/>
        <a:lstStyle/>
        <a:p>
          <a:r>
            <a:rPr lang="ru-RU" dirty="0" smtClean="0"/>
            <a:t>Отряд «Мы» (8-9 классы)</a:t>
          </a:r>
          <a:endParaRPr lang="ru-RU" dirty="0"/>
        </a:p>
      </dgm:t>
    </dgm:pt>
    <dgm:pt modelId="{12CED106-5C21-4BE6-B9A4-CB6966689D8D}" type="parTrans" cxnId="{90C56176-6860-4EC6-83C0-FB196BB6F657}">
      <dgm:prSet/>
      <dgm:spPr/>
      <dgm:t>
        <a:bodyPr/>
        <a:lstStyle/>
        <a:p>
          <a:endParaRPr lang="ru-RU"/>
        </a:p>
      </dgm:t>
    </dgm:pt>
    <dgm:pt modelId="{2EE7844A-075A-422A-9DF0-528A4B92C9C4}" type="sibTrans" cxnId="{90C56176-6860-4EC6-83C0-FB196BB6F657}">
      <dgm:prSet/>
      <dgm:spPr/>
      <dgm:t>
        <a:bodyPr/>
        <a:lstStyle/>
        <a:p>
          <a:endParaRPr lang="ru-RU"/>
        </a:p>
      </dgm:t>
    </dgm:pt>
    <dgm:pt modelId="{32DD49C1-0538-4888-BFEB-E04E0714C545}" type="pres">
      <dgm:prSet presAssocID="{3A7927C4-5201-4D39-BF1B-9F86A2BB2D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BCF81-30F1-434A-8857-9FB89A45D4A5}" type="pres">
      <dgm:prSet presAssocID="{09E7A0CF-1F6F-46F8-9A0D-6529D539E1B1}" presName="centerShape" presStyleLbl="node0" presStyleIdx="0" presStyleCnt="1"/>
      <dgm:spPr/>
      <dgm:t>
        <a:bodyPr/>
        <a:lstStyle/>
        <a:p>
          <a:endParaRPr lang="ru-RU"/>
        </a:p>
      </dgm:t>
    </dgm:pt>
    <dgm:pt modelId="{5D46DB56-CEFF-4C54-95FD-EF7A232AA90F}" type="pres">
      <dgm:prSet presAssocID="{7C6ED331-F585-45B4-BB40-27B26FF22F2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FA92719-33C8-4C54-9EC0-FE4B7B76F034}" type="pres">
      <dgm:prSet presAssocID="{9CD282FE-2825-434B-A147-2167870D5A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B7DC-B986-4D69-AE34-40AA373EF746}" type="pres">
      <dgm:prSet presAssocID="{2ADF214E-44B0-40C8-BCD0-F16CF3ED3DC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8ADC0D0-F427-4803-A51D-2D08A11753F1}" type="pres">
      <dgm:prSet presAssocID="{74C09CBE-5852-4E71-AA4A-A76448299A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C6A25-6AF5-48ED-9607-B6FD21F71ACA}" type="pres">
      <dgm:prSet presAssocID="{12CED106-5C21-4BE6-B9A4-CB6966689D8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EAAADF4-5D96-4D1C-ADE7-7A519B06EAC9}" type="pres">
      <dgm:prSet presAssocID="{5ED386C8-BDDC-40C7-B06E-60F8E7309E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63C2F-8F2A-4202-99B9-775C00371878}" srcId="{3A7927C4-5201-4D39-BF1B-9F86A2BB2DAF}" destId="{09E7A0CF-1F6F-46F8-9A0D-6529D539E1B1}" srcOrd="0" destOrd="0" parTransId="{678AEEB1-25B3-457F-B0B3-D7B785E8A32B}" sibTransId="{D327689C-C8FF-4892-BBBA-E678F31E3177}"/>
    <dgm:cxn modelId="{1E25F299-4ACE-4B25-BF4B-7A5A6A7F974D}" type="presOf" srcId="{12CED106-5C21-4BE6-B9A4-CB6966689D8D}" destId="{A74C6A25-6AF5-48ED-9607-B6FD21F71ACA}" srcOrd="0" destOrd="0" presId="urn:microsoft.com/office/officeart/2005/8/layout/radial4"/>
    <dgm:cxn modelId="{911348CE-76BF-4AF5-A4AC-44C1AB8525E3}" type="presOf" srcId="{74C09CBE-5852-4E71-AA4A-A76448299A79}" destId="{88ADC0D0-F427-4803-A51D-2D08A11753F1}" srcOrd="0" destOrd="0" presId="urn:microsoft.com/office/officeart/2005/8/layout/radial4"/>
    <dgm:cxn modelId="{726C73A3-0EF3-4392-8EBC-3C822B1A73FE}" srcId="{09E7A0CF-1F6F-46F8-9A0D-6529D539E1B1}" destId="{9CD282FE-2825-434B-A147-2167870D5AE9}" srcOrd="0" destOrd="0" parTransId="{7C6ED331-F585-45B4-BB40-27B26FF22F20}" sibTransId="{7AA83181-1154-4D71-A5C1-08F72D0A03E2}"/>
    <dgm:cxn modelId="{727DCD98-B7AE-4A9B-9035-F6D13743FAF6}" type="presOf" srcId="{09E7A0CF-1F6F-46F8-9A0D-6529D539E1B1}" destId="{7E9BCF81-30F1-434A-8857-9FB89A45D4A5}" srcOrd="0" destOrd="0" presId="urn:microsoft.com/office/officeart/2005/8/layout/radial4"/>
    <dgm:cxn modelId="{F9A56356-3262-4579-AA25-CF457FC9A98E}" type="presOf" srcId="{5ED386C8-BDDC-40C7-B06E-60F8E7309EAA}" destId="{4EAAADF4-5D96-4D1C-ADE7-7A519B06EAC9}" srcOrd="0" destOrd="0" presId="urn:microsoft.com/office/officeart/2005/8/layout/radial4"/>
    <dgm:cxn modelId="{AC8F9A6F-9FE7-4D39-B32D-D9D0F79BFA06}" type="presOf" srcId="{2ADF214E-44B0-40C8-BCD0-F16CF3ED3DC9}" destId="{F423B7DC-B986-4D69-AE34-40AA373EF746}" srcOrd="0" destOrd="0" presId="urn:microsoft.com/office/officeart/2005/8/layout/radial4"/>
    <dgm:cxn modelId="{90C56176-6860-4EC6-83C0-FB196BB6F657}" srcId="{09E7A0CF-1F6F-46F8-9A0D-6529D539E1B1}" destId="{5ED386C8-BDDC-40C7-B06E-60F8E7309EAA}" srcOrd="2" destOrd="0" parTransId="{12CED106-5C21-4BE6-B9A4-CB6966689D8D}" sibTransId="{2EE7844A-075A-422A-9DF0-528A4B92C9C4}"/>
    <dgm:cxn modelId="{B1B3254C-3FDD-4DA5-BD6B-8CB0980F935B}" srcId="{09E7A0CF-1F6F-46F8-9A0D-6529D539E1B1}" destId="{74C09CBE-5852-4E71-AA4A-A76448299A79}" srcOrd="1" destOrd="0" parTransId="{2ADF214E-44B0-40C8-BCD0-F16CF3ED3DC9}" sibTransId="{E6E83256-FAE9-453A-B7A0-870ABBD29565}"/>
    <dgm:cxn modelId="{8E2FD1F3-76E6-4187-9DFB-F4793EA83C62}" type="presOf" srcId="{9CD282FE-2825-434B-A147-2167870D5AE9}" destId="{8FA92719-33C8-4C54-9EC0-FE4B7B76F034}" srcOrd="0" destOrd="0" presId="urn:microsoft.com/office/officeart/2005/8/layout/radial4"/>
    <dgm:cxn modelId="{EA72B663-564E-4C87-8666-9E315540A272}" type="presOf" srcId="{7C6ED331-F585-45B4-BB40-27B26FF22F20}" destId="{5D46DB56-CEFF-4C54-95FD-EF7A232AA90F}" srcOrd="0" destOrd="0" presId="urn:microsoft.com/office/officeart/2005/8/layout/radial4"/>
    <dgm:cxn modelId="{D87F935D-FC15-4C28-ABC2-FAEC1BF39CFD}" type="presOf" srcId="{3A7927C4-5201-4D39-BF1B-9F86A2BB2DAF}" destId="{32DD49C1-0538-4888-BFEB-E04E0714C545}" srcOrd="0" destOrd="0" presId="urn:microsoft.com/office/officeart/2005/8/layout/radial4"/>
    <dgm:cxn modelId="{C7498CA4-30C9-4862-A93F-86342F2F4A3C}" type="presParOf" srcId="{32DD49C1-0538-4888-BFEB-E04E0714C545}" destId="{7E9BCF81-30F1-434A-8857-9FB89A45D4A5}" srcOrd="0" destOrd="0" presId="urn:microsoft.com/office/officeart/2005/8/layout/radial4"/>
    <dgm:cxn modelId="{7FE71B18-24F7-470B-BB03-2DDDE3EE0D68}" type="presParOf" srcId="{32DD49C1-0538-4888-BFEB-E04E0714C545}" destId="{5D46DB56-CEFF-4C54-95FD-EF7A232AA90F}" srcOrd="1" destOrd="0" presId="urn:microsoft.com/office/officeart/2005/8/layout/radial4"/>
    <dgm:cxn modelId="{32E387C9-C6BE-440C-B5C7-0DD7AF30ABDC}" type="presParOf" srcId="{32DD49C1-0538-4888-BFEB-E04E0714C545}" destId="{8FA92719-33C8-4C54-9EC0-FE4B7B76F034}" srcOrd="2" destOrd="0" presId="urn:microsoft.com/office/officeart/2005/8/layout/radial4"/>
    <dgm:cxn modelId="{C7283AE2-E321-4017-B4CE-3995EA7909BE}" type="presParOf" srcId="{32DD49C1-0538-4888-BFEB-E04E0714C545}" destId="{F423B7DC-B986-4D69-AE34-40AA373EF746}" srcOrd="3" destOrd="0" presId="urn:microsoft.com/office/officeart/2005/8/layout/radial4"/>
    <dgm:cxn modelId="{5120FECF-6849-44B3-9ACA-848C6FFD356E}" type="presParOf" srcId="{32DD49C1-0538-4888-BFEB-E04E0714C545}" destId="{88ADC0D0-F427-4803-A51D-2D08A11753F1}" srcOrd="4" destOrd="0" presId="urn:microsoft.com/office/officeart/2005/8/layout/radial4"/>
    <dgm:cxn modelId="{BF31EEE1-49B0-4B48-A4C2-177A6ACA9F9D}" type="presParOf" srcId="{32DD49C1-0538-4888-BFEB-E04E0714C545}" destId="{A74C6A25-6AF5-48ED-9607-B6FD21F71ACA}" srcOrd="5" destOrd="0" presId="urn:microsoft.com/office/officeart/2005/8/layout/radial4"/>
    <dgm:cxn modelId="{0FC8A821-8997-42E6-B278-0965A3A1E0D1}" type="presParOf" srcId="{32DD49C1-0538-4888-BFEB-E04E0714C545}" destId="{4EAAADF4-5D96-4D1C-ADE7-7A519B06EA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500B7F-720A-4DD5-8ABF-4B3C1C4E6D9E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</dgm:pt>
    <dgm:pt modelId="{6E72D462-DDC6-417B-A039-A93D4F541E26}">
      <dgm:prSet/>
      <dgm:spPr/>
      <dgm:t>
        <a:bodyPr/>
        <a:lstStyle/>
        <a:p>
          <a:r>
            <a:rPr lang="ru-RU" b="1" u="sng" dirty="0" smtClean="0"/>
            <a:t>1 </a:t>
          </a:r>
          <a:r>
            <a:rPr lang="ru-RU" b="1" u="sng" dirty="0" smtClean="0"/>
            <a:t>этап: подготовительный</a:t>
          </a:r>
          <a:endParaRPr lang="ru-RU" dirty="0"/>
        </a:p>
      </dgm:t>
    </dgm:pt>
    <dgm:pt modelId="{EDC24271-F815-4482-9CBF-CB40272E7777}" type="parTrans" cxnId="{55B51B4F-C4EB-4E97-B297-4893DAD7C06C}">
      <dgm:prSet/>
      <dgm:spPr/>
      <dgm:t>
        <a:bodyPr/>
        <a:lstStyle/>
        <a:p>
          <a:endParaRPr lang="ru-RU"/>
        </a:p>
      </dgm:t>
    </dgm:pt>
    <dgm:pt modelId="{C20CD349-20D7-4070-BC8D-BF20CE095181}" type="sibTrans" cxnId="{55B51B4F-C4EB-4E97-B297-4893DAD7C06C}">
      <dgm:prSet/>
      <dgm:spPr/>
      <dgm:t>
        <a:bodyPr/>
        <a:lstStyle/>
        <a:p>
          <a:endParaRPr lang="ru-RU"/>
        </a:p>
      </dgm:t>
    </dgm:pt>
    <dgm:pt modelId="{D4725D46-F000-40C8-A247-C78CF2550E1A}">
      <dgm:prSet/>
      <dgm:spPr/>
      <dgm:t>
        <a:bodyPr/>
        <a:lstStyle/>
        <a:p>
          <a:r>
            <a:rPr lang="ru-RU" b="1" u="sng" dirty="0" smtClean="0"/>
            <a:t>2 </a:t>
          </a:r>
          <a:r>
            <a:rPr lang="ru-RU" b="1" u="sng" dirty="0" smtClean="0"/>
            <a:t>этап: практический</a:t>
          </a:r>
          <a:endParaRPr lang="ru-RU" dirty="0"/>
        </a:p>
      </dgm:t>
    </dgm:pt>
    <dgm:pt modelId="{D1D4023E-CB2C-4CE7-88B5-1C4CF61711D8}" type="parTrans" cxnId="{7DADFFBA-22BE-4B7E-B0EF-5B4E0D051F22}">
      <dgm:prSet/>
      <dgm:spPr/>
      <dgm:t>
        <a:bodyPr/>
        <a:lstStyle/>
        <a:p>
          <a:endParaRPr lang="ru-RU"/>
        </a:p>
      </dgm:t>
    </dgm:pt>
    <dgm:pt modelId="{EFA84285-0604-4006-B5CA-1D141DD3AD3B}" type="sibTrans" cxnId="{7DADFFBA-22BE-4B7E-B0EF-5B4E0D051F22}">
      <dgm:prSet/>
      <dgm:spPr/>
      <dgm:t>
        <a:bodyPr/>
        <a:lstStyle/>
        <a:p>
          <a:endParaRPr lang="ru-RU"/>
        </a:p>
      </dgm:t>
    </dgm:pt>
    <dgm:pt modelId="{9E1A7CD3-5470-49B9-BC06-4DC26AF53507}">
      <dgm:prSet/>
      <dgm:spPr/>
      <dgm:t>
        <a:bodyPr/>
        <a:lstStyle/>
        <a:p>
          <a:r>
            <a:rPr lang="ru-RU" b="1" u="sng" dirty="0" smtClean="0"/>
            <a:t>3 </a:t>
          </a:r>
          <a:r>
            <a:rPr lang="ru-RU" b="1" u="sng" dirty="0" smtClean="0"/>
            <a:t>этап: аналитический</a:t>
          </a:r>
          <a:endParaRPr lang="ru-RU" dirty="0"/>
        </a:p>
      </dgm:t>
    </dgm:pt>
    <dgm:pt modelId="{4F56A7F9-1885-4186-9AEF-2756678781C0}" type="parTrans" cxnId="{34E92BF3-2B79-4539-91F0-6540601C0CB1}">
      <dgm:prSet/>
      <dgm:spPr/>
      <dgm:t>
        <a:bodyPr/>
        <a:lstStyle/>
        <a:p>
          <a:endParaRPr lang="ru-RU"/>
        </a:p>
      </dgm:t>
    </dgm:pt>
    <dgm:pt modelId="{C383B663-AE53-4672-846B-6050B7B8C769}" type="sibTrans" cxnId="{34E92BF3-2B79-4539-91F0-6540601C0CB1}">
      <dgm:prSet/>
      <dgm:spPr/>
      <dgm:t>
        <a:bodyPr/>
        <a:lstStyle/>
        <a:p>
          <a:endParaRPr lang="ru-RU"/>
        </a:p>
      </dgm:t>
    </dgm:pt>
    <dgm:pt modelId="{BA1F8067-CBAA-4A39-8A7E-631D17DEFCB5}" type="pres">
      <dgm:prSet presAssocID="{2C500B7F-720A-4DD5-8ABF-4B3C1C4E6D9E}" presName="outerComposite" presStyleCnt="0">
        <dgm:presLayoutVars>
          <dgm:chMax val="5"/>
          <dgm:dir/>
          <dgm:resizeHandles val="exact"/>
        </dgm:presLayoutVars>
      </dgm:prSet>
      <dgm:spPr/>
    </dgm:pt>
    <dgm:pt modelId="{02D13568-12F3-46C7-BC73-BD1FCC5E23DC}" type="pres">
      <dgm:prSet presAssocID="{2C500B7F-720A-4DD5-8ABF-4B3C1C4E6D9E}" presName="dummyMaxCanvas" presStyleCnt="0">
        <dgm:presLayoutVars/>
      </dgm:prSet>
      <dgm:spPr/>
    </dgm:pt>
    <dgm:pt modelId="{631391F9-AFDA-47A6-9D44-578148DCD9EA}" type="pres">
      <dgm:prSet presAssocID="{2C500B7F-720A-4DD5-8ABF-4B3C1C4E6D9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A1E07-660D-4C21-A6A6-AD3DAC1AEA16}" type="pres">
      <dgm:prSet presAssocID="{2C500B7F-720A-4DD5-8ABF-4B3C1C4E6D9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123A9-ADD9-4F4E-8BF2-9CC56E3364DB}" type="pres">
      <dgm:prSet presAssocID="{2C500B7F-720A-4DD5-8ABF-4B3C1C4E6D9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E0DC3-3107-49F3-86EA-A0D8076FDDBE}" type="pres">
      <dgm:prSet presAssocID="{2C500B7F-720A-4DD5-8ABF-4B3C1C4E6D9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5686-70E5-4122-B4A4-84F8197C4CDE}" type="pres">
      <dgm:prSet presAssocID="{2C500B7F-720A-4DD5-8ABF-4B3C1C4E6D9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9B1F-1348-4C96-BF18-EA6177CDA43C}" type="pres">
      <dgm:prSet presAssocID="{2C500B7F-720A-4DD5-8ABF-4B3C1C4E6D9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E42DD-8AF1-41F0-B23B-F22ECDFBBFF4}" type="pres">
      <dgm:prSet presAssocID="{2C500B7F-720A-4DD5-8ABF-4B3C1C4E6D9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345EF-504A-4FA2-9E23-08ECB0FC7569}" type="pres">
      <dgm:prSet presAssocID="{2C500B7F-720A-4DD5-8ABF-4B3C1C4E6D9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77E90-B699-4CCE-86BC-625FE747DB32}" type="presOf" srcId="{6E72D462-DDC6-417B-A039-A93D4F541E26}" destId="{B25A9B1F-1348-4C96-BF18-EA6177CDA43C}" srcOrd="1" destOrd="0" presId="urn:microsoft.com/office/officeart/2005/8/layout/vProcess5"/>
    <dgm:cxn modelId="{260CE4CE-6C35-4CCB-B30D-F4D1923708AD}" type="presOf" srcId="{2C500B7F-720A-4DD5-8ABF-4B3C1C4E6D9E}" destId="{BA1F8067-CBAA-4A39-8A7E-631D17DEFCB5}" srcOrd="0" destOrd="0" presId="urn:microsoft.com/office/officeart/2005/8/layout/vProcess5"/>
    <dgm:cxn modelId="{ACD360DB-E42B-4FFE-B2A4-1BEBA9363B9E}" type="presOf" srcId="{6E72D462-DDC6-417B-A039-A93D4F541E26}" destId="{631391F9-AFDA-47A6-9D44-578148DCD9EA}" srcOrd="0" destOrd="0" presId="urn:microsoft.com/office/officeart/2005/8/layout/vProcess5"/>
    <dgm:cxn modelId="{7DADFFBA-22BE-4B7E-B0EF-5B4E0D051F22}" srcId="{2C500B7F-720A-4DD5-8ABF-4B3C1C4E6D9E}" destId="{D4725D46-F000-40C8-A247-C78CF2550E1A}" srcOrd="1" destOrd="0" parTransId="{D1D4023E-CB2C-4CE7-88B5-1C4CF61711D8}" sibTransId="{EFA84285-0604-4006-B5CA-1D141DD3AD3B}"/>
    <dgm:cxn modelId="{80176F8D-1BE4-4D17-A871-BB7F71A54A22}" type="presOf" srcId="{9E1A7CD3-5470-49B9-BC06-4DC26AF53507}" destId="{99C123A9-ADD9-4F4E-8BF2-9CC56E3364DB}" srcOrd="0" destOrd="0" presId="urn:microsoft.com/office/officeart/2005/8/layout/vProcess5"/>
    <dgm:cxn modelId="{1AFCC1A8-E228-44CF-BB1E-09BB3651FD8C}" type="presOf" srcId="{D4725D46-F000-40C8-A247-C78CF2550E1A}" destId="{DE9E42DD-8AF1-41F0-B23B-F22ECDFBBFF4}" srcOrd="1" destOrd="0" presId="urn:microsoft.com/office/officeart/2005/8/layout/vProcess5"/>
    <dgm:cxn modelId="{0F5586F5-5A03-4FE3-B026-EA7F984C57C0}" type="presOf" srcId="{C20CD349-20D7-4070-BC8D-BF20CE095181}" destId="{304E0DC3-3107-49F3-86EA-A0D8076FDDBE}" srcOrd="0" destOrd="0" presId="urn:microsoft.com/office/officeart/2005/8/layout/vProcess5"/>
    <dgm:cxn modelId="{55B51B4F-C4EB-4E97-B297-4893DAD7C06C}" srcId="{2C500B7F-720A-4DD5-8ABF-4B3C1C4E6D9E}" destId="{6E72D462-DDC6-417B-A039-A93D4F541E26}" srcOrd="0" destOrd="0" parTransId="{EDC24271-F815-4482-9CBF-CB40272E7777}" sibTransId="{C20CD349-20D7-4070-BC8D-BF20CE095181}"/>
    <dgm:cxn modelId="{F0856EAE-8595-4834-B75A-C621F164113C}" type="presOf" srcId="{EFA84285-0604-4006-B5CA-1D141DD3AD3B}" destId="{63D45686-70E5-4122-B4A4-84F8197C4CDE}" srcOrd="0" destOrd="0" presId="urn:microsoft.com/office/officeart/2005/8/layout/vProcess5"/>
    <dgm:cxn modelId="{34E92BF3-2B79-4539-91F0-6540601C0CB1}" srcId="{2C500B7F-720A-4DD5-8ABF-4B3C1C4E6D9E}" destId="{9E1A7CD3-5470-49B9-BC06-4DC26AF53507}" srcOrd="2" destOrd="0" parTransId="{4F56A7F9-1885-4186-9AEF-2756678781C0}" sibTransId="{C383B663-AE53-4672-846B-6050B7B8C769}"/>
    <dgm:cxn modelId="{50C99628-CF31-4C7F-922F-A585C1C30D15}" type="presOf" srcId="{D4725D46-F000-40C8-A247-C78CF2550E1A}" destId="{BFAA1E07-660D-4C21-A6A6-AD3DAC1AEA16}" srcOrd="0" destOrd="0" presId="urn:microsoft.com/office/officeart/2005/8/layout/vProcess5"/>
    <dgm:cxn modelId="{16DFBAAA-EE0F-41AD-8F2B-85E6BF6EE8DE}" type="presOf" srcId="{9E1A7CD3-5470-49B9-BC06-4DC26AF53507}" destId="{FCA345EF-504A-4FA2-9E23-08ECB0FC7569}" srcOrd="1" destOrd="0" presId="urn:microsoft.com/office/officeart/2005/8/layout/vProcess5"/>
    <dgm:cxn modelId="{0C48FE8A-C592-4377-9E2B-504D7F5B4FFB}" type="presParOf" srcId="{BA1F8067-CBAA-4A39-8A7E-631D17DEFCB5}" destId="{02D13568-12F3-46C7-BC73-BD1FCC5E23DC}" srcOrd="0" destOrd="0" presId="urn:microsoft.com/office/officeart/2005/8/layout/vProcess5"/>
    <dgm:cxn modelId="{6952FCB9-E06B-4073-84F8-2D7A7B475632}" type="presParOf" srcId="{BA1F8067-CBAA-4A39-8A7E-631D17DEFCB5}" destId="{631391F9-AFDA-47A6-9D44-578148DCD9EA}" srcOrd="1" destOrd="0" presId="urn:microsoft.com/office/officeart/2005/8/layout/vProcess5"/>
    <dgm:cxn modelId="{D31368DF-3A65-44CF-8426-C134F33A1520}" type="presParOf" srcId="{BA1F8067-CBAA-4A39-8A7E-631D17DEFCB5}" destId="{BFAA1E07-660D-4C21-A6A6-AD3DAC1AEA16}" srcOrd="2" destOrd="0" presId="urn:microsoft.com/office/officeart/2005/8/layout/vProcess5"/>
    <dgm:cxn modelId="{6C900E5E-F161-488E-BD30-65DF86F63BF4}" type="presParOf" srcId="{BA1F8067-CBAA-4A39-8A7E-631D17DEFCB5}" destId="{99C123A9-ADD9-4F4E-8BF2-9CC56E3364DB}" srcOrd="3" destOrd="0" presId="urn:microsoft.com/office/officeart/2005/8/layout/vProcess5"/>
    <dgm:cxn modelId="{1415D59C-C876-4A12-8122-7C9107983503}" type="presParOf" srcId="{BA1F8067-CBAA-4A39-8A7E-631D17DEFCB5}" destId="{304E0DC3-3107-49F3-86EA-A0D8076FDDBE}" srcOrd="4" destOrd="0" presId="urn:microsoft.com/office/officeart/2005/8/layout/vProcess5"/>
    <dgm:cxn modelId="{7DB5B779-5819-43E8-8300-ACCDCC6AF088}" type="presParOf" srcId="{BA1F8067-CBAA-4A39-8A7E-631D17DEFCB5}" destId="{63D45686-70E5-4122-B4A4-84F8197C4CDE}" srcOrd="5" destOrd="0" presId="urn:microsoft.com/office/officeart/2005/8/layout/vProcess5"/>
    <dgm:cxn modelId="{CDEDE961-8C01-4B8C-B2AF-EE84E0C2B8F6}" type="presParOf" srcId="{BA1F8067-CBAA-4A39-8A7E-631D17DEFCB5}" destId="{B25A9B1F-1348-4C96-BF18-EA6177CDA43C}" srcOrd="6" destOrd="0" presId="urn:microsoft.com/office/officeart/2005/8/layout/vProcess5"/>
    <dgm:cxn modelId="{B52A8870-18B2-4636-B324-31E9F7B17FCC}" type="presParOf" srcId="{BA1F8067-CBAA-4A39-8A7E-631D17DEFCB5}" destId="{DE9E42DD-8AF1-41F0-B23B-F22ECDFBBFF4}" srcOrd="7" destOrd="0" presId="urn:microsoft.com/office/officeart/2005/8/layout/vProcess5"/>
    <dgm:cxn modelId="{FC322686-916B-400F-95F2-6FDD566B03D0}" type="presParOf" srcId="{BA1F8067-CBAA-4A39-8A7E-631D17DEFCB5}" destId="{FCA345EF-504A-4FA2-9E23-08ECB0FC756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C5F1CB-3662-4AC7-B784-024019E63A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B851D-B04B-4360-A288-0BD560AEF638}">
      <dgm:prSet phldrT="[Текст]"/>
      <dgm:spPr/>
      <dgm:t>
        <a:bodyPr/>
        <a:lstStyle/>
        <a:p>
          <a:r>
            <a:rPr lang="ru-RU" dirty="0" smtClean="0"/>
            <a:t>1 год</a:t>
          </a:r>
          <a:endParaRPr lang="ru-RU" dirty="0"/>
        </a:p>
      </dgm:t>
    </dgm:pt>
    <dgm:pt modelId="{BCCC3C30-9378-4B0E-B153-976B660ED6EB}" type="parTrans" cxnId="{ED3998CD-788C-47C1-9534-A773E1C9DA22}">
      <dgm:prSet/>
      <dgm:spPr/>
      <dgm:t>
        <a:bodyPr/>
        <a:lstStyle/>
        <a:p>
          <a:endParaRPr lang="ru-RU"/>
        </a:p>
      </dgm:t>
    </dgm:pt>
    <dgm:pt modelId="{7ADA277D-963C-49BF-9295-D6C9E02FAC43}" type="sibTrans" cxnId="{ED3998CD-788C-47C1-9534-A773E1C9DA22}">
      <dgm:prSet/>
      <dgm:spPr/>
      <dgm:t>
        <a:bodyPr/>
        <a:lstStyle/>
        <a:p>
          <a:endParaRPr lang="ru-RU"/>
        </a:p>
      </dgm:t>
    </dgm:pt>
    <dgm:pt modelId="{9F7504A2-3FA3-42DE-93E9-934DC6B7B504}">
      <dgm:prSet phldrT="[Текст]" custT="1"/>
      <dgm:spPr/>
      <dgm:t>
        <a:bodyPr/>
        <a:lstStyle/>
        <a:p>
          <a:r>
            <a:rPr lang="ru-RU" sz="1200" dirty="0" smtClean="0">
              <a:effectLst/>
              <a:latin typeface="Times New Roman"/>
              <a:ea typeface="Times New Roman"/>
            </a:rPr>
            <a:t>Вводное занятие «Будем знакомы»</a:t>
          </a:r>
          <a:endParaRPr lang="ru-RU" sz="1200" dirty="0"/>
        </a:p>
      </dgm:t>
    </dgm:pt>
    <dgm:pt modelId="{9B17CA48-59D6-4870-A13D-2CB17C5A8E24}" type="parTrans" cxnId="{3B302A4D-819E-4837-A306-9D38AF57524C}">
      <dgm:prSet/>
      <dgm:spPr/>
      <dgm:t>
        <a:bodyPr/>
        <a:lstStyle/>
        <a:p>
          <a:endParaRPr lang="ru-RU"/>
        </a:p>
      </dgm:t>
    </dgm:pt>
    <dgm:pt modelId="{ED340B1D-9C45-4BF1-AF19-7DD39F90FC23}" type="sibTrans" cxnId="{3B302A4D-819E-4837-A306-9D38AF57524C}">
      <dgm:prSet/>
      <dgm:spPr/>
      <dgm:t>
        <a:bodyPr/>
        <a:lstStyle/>
        <a:p>
          <a:endParaRPr lang="ru-RU"/>
        </a:p>
      </dgm:t>
    </dgm:pt>
    <dgm:pt modelId="{13F94511-9D45-4260-8CB5-3DAA64A91780}">
      <dgm:prSet phldrT="[Текст]"/>
      <dgm:spPr/>
      <dgm:t>
        <a:bodyPr/>
        <a:lstStyle/>
        <a:p>
          <a:r>
            <a:rPr lang="ru-RU" dirty="0" smtClean="0"/>
            <a:t>2 год</a:t>
          </a:r>
          <a:endParaRPr lang="ru-RU" dirty="0"/>
        </a:p>
      </dgm:t>
    </dgm:pt>
    <dgm:pt modelId="{487F2023-F985-45FC-AABC-AE65CC608B36}" type="parTrans" cxnId="{DC4D3891-4D2B-4A48-84BD-8BC0990B2354}">
      <dgm:prSet/>
      <dgm:spPr/>
      <dgm:t>
        <a:bodyPr/>
        <a:lstStyle/>
        <a:p>
          <a:endParaRPr lang="ru-RU"/>
        </a:p>
      </dgm:t>
    </dgm:pt>
    <dgm:pt modelId="{326E3C52-70E9-4754-B92B-74D6F17802BB}" type="sibTrans" cxnId="{DC4D3891-4D2B-4A48-84BD-8BC0990B2354}">
      <dgm:prSet/>
      <dgm:spPr/>
      <dgm:t>
        <a:bodyPr/>
        <a:lstStyle/>
        <a:p>
          <a:endParaRPr lang="ru-RU"/>
        </a:p>
      </dgm:t>
    </dgm:pt>
    <dgm:pt modelId="{C556DCAB-79CF-44E1-AC10-2968D75184C2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Методика организации и проведения КТД</a:t>
          </a:r>
          <a:endParaRPr lang="ru-RU" dirty="0"/>
        </a:p>
      </dgm:t>
    </dgm:pt>
    <dgm:pt modelId="{5C824FF9-4AD8-4FA3-BBF4-5B9E7D5C1946}" type="parTrans" cxnId="{E8363A5A-2022-403C-B11F-D9FE51B8BFC1}">
      <dgm:prSet/>
      <dgm:spPr/>
      <dgm:t>
        <a:bodyPr/>
        <a:lstStyle/>
        <a:p>
          <a:endParaRPr lang="ru-RU"/>
        </a:p>
      </dgm:t>
    </dgm:pt>
    <dgm:pt modelId="{D45CC1C2-3DD4-42FB-ABE7-5BE05CD578AD}" type="sibTrans" cxnId="{E8363A5A-2022-403C-B11F-D9FE51B8BFC1}">
      <dgm:prSet/>
      <dgm:spPr/>
      <dgm:t>
        <a:bodyPr/>
        <a:lstStyle/>
        <a:p>
          <a:endParaRPr lang="ru-RU"/>
        </a:p>
      </dgm:t>
    </dgm:pt>
    <dgm:pt modelId="{E77B1CCE-B73D-4E9E-B8A7-83A8498D22CD}">
      <dgm:prSet phldrT="[Текст]"/>
      <dgm:spPr/>
      <dgm:t>
        <a:bodyPr/>
        <a:lstStyle/>
        <a:p>
          <a:r>
            <a:rPr lang="ru-RU" dirty="0" smtClean="0"/>
            <a:t>3 год</a:t>
          </a:r>
          <a:endParaRPr lang="ru-RU" dirty="0"/>
        </a:p>
      </dgm:t>
    </dgm:pt>
    <dgm:pt modelId="{F66BB546-140C-4783-8069-BACF31362ED1}" type="parTrans" cxnId="{4EFEEB67-3183-4D12-9531-3847F8D37466}">
      <dgm:prSet/>
      <dgm:spPr/>
      <dgm:t>
        <a:bodyPr/>
        <a:lstStyle/>
        <a:p>
          <a:endParaRPr lang="ru-RU"/>
        </a:p>
      </dgm:t>
    </dgm:pt>
    <dgm:pt modelId="{B80BC957-C3F5-488F-A157-89197A156DE6}" type="sibTrans" cxnId="{4EFEEB67-3183-4D12-9531-3847F8D37466}">
      <dgm:prSet/>
      <dgm:spPr/>
      <dgm:t>
        <a:bodyPr/>
        <a:lstStyle/>
        <a:p>
          <a:endParaRPr lang="ru-RU"/>
        </a:p>
      </dgm:t>
    </dgm:pt>
    <dgm:pt modelId="{A861DEE5-8CC4-4321-87D3-6153F459BA75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Times New Roman"/>
              <a:ea typeface="Times New Roman"/>
            </a:rPr>
            <a:t>Социальное проектирование</a:t>
          </a:r>
          <a:endParaRPr lang="ru-RU" sz="1400" dirty="0"/>
        </a:p>
      </dgm:t>
    </dgm:pt>
    <dgm:pt modelId="{E35D5B1E-540D-43AB-98F7-E83D54558011}" type="parTrans" cxnId="{CEB62FC5-0A33-4995-AD86-B3F8FAB86657}">
      <dgm:prSet/>
      <dgm:spPr/>
      <dgm:t>
        <a:bodyPr/>
        <a:lstStyle/>
        <a:p>
          <a:endParaRPr lang="ru-RU"/>
        </a:p>
      </dgm:t>
    </dgm:pt>
    <dgm:pt modelId="{501FD7F0-4D8A-4429-8C2A-6C5C300426BB}" type="sibTrans" cxnId="{CEB62FC5-0A33-4995-AD86-B3F8FAB86657}">
      <dgm:prSet/>
      <dgm:spPr/>
      <dgm:t>
        <a:bodyPr/>
        <a:lstStyle/>
        <a:p>
          <a:endParaRPr lang="ru-RU"/>
        </a:p>
      </dgm:t>
    </dgm:pt>
    <dgm:pt modelId="{DB6E00EE-C5E0-4194-BBA8-02612C65ADF2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  <a:ea typeface="Times New Roman"/>
            </a:rPr>
            <a:t>Из истории детского общественного движения</a:t>
          </a:r>
          <a:endParaRPr lang="ru-RU" sz="1200" dirty="0">
            <a:effectLst/>
            <a:latin typeface="Times New Roman"/>
            <a:ea typeface="Times New Roman"/>
          </a:endParaRPr>
        </a:p>
      </dgm:t>
    </dgm:pt>
    <dgm:pt modelId="{D4760E75-9F44-464B-BCDA-7ED99F61237E}" type="parTrans" cxnId="{3D6AE49B-88B1-4525-9626-1A2DCC5389AF}">
      <dgm:prSet/>
      <dgm:spPr/>
      <dgm:t>
        <a:bodyPr/>
        <a:lstStyle/>
        <a:p>
          <a:endParaRPr lang="ru-RU"/>
        </a:p>
      </dgm:t>
    </dgm:pt>
    <dgm:pt modelId="{7821111D-08CC-4709-A73E-0F2B82567DC8}" type="sibTrans" cxnId="{3D6AE49B-88B1-4525-9626-1A2DCC5389AF}">
      <dgm:prSet/>
      <dgm:spPr/>
      <dgm:t>
        <a:bodyPr/>
        <a:lstStyle/>
        <a:p>
          <a:endParaRPr lang="ru-RU"/>
        </a:p>
      </dgm:t>
    </dgm:pt>
    <dgm:pt modelId="{B8D4658C-0346-43CA-AF0B-C82255D547FB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  <a:ea typeface="Times New Roman"/>
            </a:rPr>
            <a:t>Государственная символика. Символика детских организаций</a:t>
          </a:r>
          <a:endParaRPr lang="ru-RU" sz="1200" dirty="0">
            <a:effectLst/>
            <a:latin typeface="Times New Roman"/>
            <a:ea typeface="Times New Roman"/>
          </a:endParaRPr>
        </a:p>
      </dgm:t>
    </dgm:pt>
    <dgm:pt modelId="{6027386B-A37A-4B97-97D6-5E8F8D65DA82}" type="parTrans" cxnId="{CF6E2E87-A424-4FAD-972D-107DFCF5B79D}">
      <dgm:prSet/>
      <dgm:spPr/>
      <dgm:t>
        <a:bodyPr/>
        <a:lstStyle/>
        <a:p>
          <a:endParaRPr lang="ru-RU"/>
        </a:p>
      </dgm:t>
    </dgm:pt>
    <dgm:pt modelId="{C38349F7-2BB8-4E29-8B7D-E573B476DAA3}" type="sibTrans" cxnId="{CF6E2E87-A424-4FAD-972D-107DFCF5B79D}">
      <dgm:prSet/>
      <dgm:spPr/>
      <dgm:t>
        <a:bodyPr/>
        <a:lstStyle/>
        <a:p>
          <a:endParaRPr lang="ru-RU"/>
        </a:p>
      </dgm:t>
    </dgm:pt>
    <dgm:pt modelId="{8E6C4381-55EA-43E7-9409-849F85E5AF62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  <a:ea typeface="Times New Roman"/>
            </a:rPr>
            <a:t>Правовые основы деятельности детского общественного объединения</a:t>
          </a:r>
          <a:endParaRPr lang="ru-RU" sz="1200" dirty="0">
            <a:effectLst/>
            <a:latin typeface="Times New Roman"/>
            <a:ea typeface="Times New Roman"/>
          </a:endParaRPr>
        </a:p>
      </dgm:t>
    </dgm:pt>
    <dgm:pt modelId="{E4A2A61C-AB20-437D-880B-F892FBA8C721}" type="parTrans" cxnId="{7134F264-232B-4171-BFFD-30FCB5710520}">
      <dgm:prSet/>
      <dgm:spPr/>
      <dgm:t>
        <a:bodyPr/>
        <a:lstStyle/>
        <a:p>
          <a:endParaRPr lang="ru-RU"/>
        </a:p>
      </dgm:t>
    </dgm:pt>
    <dgm:pt modelId="{CE788F25-34E9-4CC8-9105-2C5E08386DDF}" type="sibTrans" cxnId="{7134F264-232B-4171-BFFD-30FCB5710520}">
      <dgm:prSet/>
      <dgm:spPr/>
      <dgm:t>
        <a:bodyPr/>
        <a:lstStyle/>
        <a:p>
          <a:endParaRPr lang="ru-RU"/>
        </a:p>
      </dgm:t>
    </dgm:pt>
    <dgm:pt modelId="{09856E49-4CE9-4AD2-8941-FEC3B39A96EA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  <a:ea typeface="Times New Roman"/>
            </a:rPr>
            <a:t>Самоуправление. Функции и полномочия Совета д/о «Исток».</a:t>
          </a:r>
          <a:endParaRPr lang="ru-RU" sz="1200" dirty="0">
            <a:effectLst/>
            <a:latin typeface="Times New Roman"/>
            <a:ea typeface="Times New Roman"/>
          </a:endParaRPr>
        </a:p>
      </dgm:t>
    </dgm:pt>
    <dgm:pt modelId="{76481241-176D-42FD-B54E-D6ADFD2C1E06}" type="parTrans" cxnId="{092DCFF3-19C5-4D57-B569-37B7CDC61019}">
      <dgm:prSet/>
      <dgm:spPr/>
      <dgm:t>
        <a:bodyPr/>
        <a:lstStyle/>
        <a:p>
          <a:endParaRPr lang="ru-RU"/>
        </a:p>
      </dgm:t>
    </dgm:pt>
    <dgm:pt modelId="{B69FDA00-D41F-463C-9807-F818C2379140}" type="sibTrans" cxnId="{092DCFF3-19C5-4D57-B569-37B7CDC61019}">
      <dgm:prSet/>
      <dgm:spPr/>
      <dgm:t>
        <a:bodyPr/>
        <a:lstStyle/>
        <a:p>
          <a:endParaRPr lang="ru-RU"/>
        </a:p>
      </dgm:t>
    </dgm:pt>
    <dgm:pt modelId="{ACA1319F-BC79-4E22-83DB-FF24D038C398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  <a:ea typeface="Times New Roman"/>
            </a:rPr>
            <a:t>Организация и подготовка массовых мероприятий</a:t>
          </a:r>
          <a:endParaRPr lang="ru-RU" sz="1200" dirty="0">
            <a:effectLst/>
            <a:latin typeface="Times New Roman"/>
            <a:ea typeface="Times New Roman"/>
          </a:endParaRPr>
        </a:p>
      </dgm:t>
    </dgm:pt>
    <dgm:pt modelId="{4241B2C2-B605-4F74-9546-FC51A75168AD}" type="parTrans" cxnId="{F5D50A0E-47A5-4AF9-875C-D67EFFA001B1}">
      <dgm:prSet/>
      <dgm:spPr/>
      <dgm:t>
        <a:bodyPr/>
        <a:lstStyle/>
        <a:p>
          <a:endParaRPr lang="ru-RU"/>
        </a:p>
      </dgm:t>
    </dgm:pt>
    <dgm:pt modelId="{50E6A01F-03D7-4C0C-905E-6CF5BA91C7E7}" type="sibTrans" cxnId="{F5D50A0E-47A5-4AF9-875C-D67EFFA001B1}">
      <dgm:prSet/>
      <dgm:spPr/>
      <dgm:t>
        <a:bodyPr/>
        <a:lstStyle/>
        <a:p>
          <a:endParaRPr lang="ru-RU"/>
        </a:p>
      </dgm:t>
    </dgm:pt>
    <dgm:pt modelId="{F0B560C9-FF31-48C6-B2EB-C5BE369A7438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Методика организации и проведения игр</a:t>
          </a:r>
          <a:endParaRPr lang="ru-RU" dirty="0">
            <a:effectLst/>
            <a:latin typeface="Times New Roman"/>
            <a:ea typeface="Times New Roman"/>
          </a:endParaRPr>
        </a:p>
      </dgm:t>
    </dgm:pt>
    <dgm:pt modelId="{908D3AE4-1C8B-4334-993F-D2F3EB4770A2}" type="parTrans" cxnId="{78E95F9F-EC49-421A-813E-5D624A3EECCB}">
      <dgm:prSet/>
      <dgm:spPr/>
      <dgm:t>
        <a:bodyPr/>
        <a:lstStyle/>
        <a:p>
          <a:endParaRPr lang="ru-RU"/>
        </a:p>
      </dgm:t>
    </dgm:pt>
    <dgm:pt modelId="{DF81BC94-B185-4E5E-B131-E211B428CF18}" type="sibTrans" cxnId="{78E95F9F-EC49-421A-813E-5D624A3EECCB}">
      <dgm:prSet/>
      <dgm:spPr/>
      <dgm:t>
        <a:bodyPr/>
        <a:lstStyle/>
        <a:p>
          <a:endParaRPr lang="ru-RU"/>
        </a:p>
      </dgm:t>
    </dgm:pt>
    <dgm:pt modelId="{DCE3D3E7-8299-4ED5-90A3-1AB8E51323E6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Познание себя и окружающих</a:t>
          </a:r>
          <a:endParaRPr lang="ru-RU" dirty="0">
            <a:effectLst/>
            <a:latin typeface="Times New Roman"/>
            <a:ea typeface="Times New Roman"/>
          </a:endParaRPr>
        </a:p>
      </dgm:t>
    </dgm:pt>
    <dgm:pt modelId="{334B4A3A-4E4D-4609-BC92-DD0017FA36A1}" type="parTrans" cxnId="{568CEA43-3EC7-4961-A0EA-AA6D46C25B0D}">
      <dgm:prSet/>
      <dgm:spPr/>
      <dgm:t>
        <a:bodyPr/>
        <a:lstStyle/>
        <a:p>
          <a:endParaRPr lang="ru-RU"/>
        </a:p>
      </dgm:t>
    </dgm:pt>
    <dgm:pt modelId="{162AFBFE-25E3-4E6C-86F2-7A4144D2D1B1}" type="sibTrans" cxnId="{568CEA43-3EC7-4961-A0EA-AA6D46C25B0D}">
      <dgm:prSet/>
      <dgm:spPr/>
      <dgm:t>
        <a:bodyPr/>
        <a:lstStyle/>
        <a:p>
          <a:endParaRPr lang="ru-RU"/>
        </a:p>
      </dgm:t>
    </dgm:pt>
    <dgm:pt modelId="{37865555-2894-4223-BA2B-2DC8A06BBDD4}">
      <dgm:prSet/>
      <dgm:spPr/>
      <dgm:t>
        <a:bodyPr/>
        <a:lstStyle/>
        <a:p>
          <a:r>
            <a:rPr lang="ru-RU" smtClean="0">
              <a:effectLst/>
              <a:latin typeface="Times New Roman"/>
              <a:ea typeface="Times New Roman"/>
            </a:rPr>
            <a:t>Как вести за собой? </a:t>
          </a:r>
          <a:endParaRPr lang="ru-RU">
            <a:effectLst/>
            <a:latin typeface="Times New Roman"/>
            <a:ea typeface="Times New Roman"/>
          </a:endParaRPr>
        </a:p>
      </dgm:t>
    </dgm:pt>
    <dgm:pt modelId="{23A8C6F4-B00F-4A3C-985F-44C622EE94CF}" type="parTrans" cxnId="{3A892619-0CA7-483F-916F-FEEEB08BF8F8}">
      <dgm:prSet/>
      <dgm:spPr/>
      <dgm:t>
        <a:bodyPr/>
        <a:lstStyle/>
        <a:p>
          <a:endParaRPr lang="ru-RU"/>
        </a:p>
      </dgm:t>
    </dgm:pt>
    <dgm:pt modelId="{09200F3E-79A0-4B31-9E13-BF39FD067A22}" type="sibTrans" cxnId="{3A892619-0CA7-483F-916F-FEEEB08BF8F8}">
      <dgm:prSet/>
      <dgm:spPr/>
      <dgm:t>
        <a:bodyPr/>
        <a:lstStyle/>
        <a:p>
          <a:endParaRPr lang="ru-RU"/>
        </a:p>
      </dgm:t>
    </dgm:pt>
    <dgm:pt modelId="{930B4645-040E-4116-A466-54CB84D87B05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Итоговое занятие</a:t>
          </a:r>
          <a:endParaRPr lang="ru-RU" dirty="0">
            <a:effectLst/>
            <a:latin typeface="Times New Roman"/>
            <a:ea typeface="Times New Roman"/>
          </a:endParaRPr>
        </a:p>
      </dgm:t>
    </dgm:pt>
    <dgm:pt modelId="{2332A2A5-B879-4938-B908-B1AE7B0476DE}" type="parTrans" cxnId="{9C5C317A-3764-49A3-A02B-70F3FAD163DE}">
      <dgm:prSet/>
      <dgm:spPr/>
      <dgm:t>
        <a:bodyPr/>
        <a:lstStyle/>
        <a:p>
          <a:endParaRPr lang="ru-RU"/>
        </a:p>
      </dgm:t>
    </dgm:pt>
    <dgm:pt modelId="{AA1F2E07-8DD6-4193-AFB9-A81FAED4EE2E}" type="sibTrans" cxnId="{9C5C317A-3764-49A3-A02B-70F3FAD163DE}">
      <dgm:prSet/>
      <dgm:spPr/>
      <dgm:t>
        <a:bodyPr/>
        <a:lstStyle/>
        <a:p>
          <a:endParaRPr lang="ru-RU"/>
        </a:p>
      </dgm:t>
    </dgm:pt>
    <dgm:pt modelId="{829CC965-98F9-417B-98D3-B2CAE73B42D7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/>
              <a:ea typeface="Times New Roman"/>
            </a:rPr>
            <a:t>Организация и проведение КТД</a:t>
          </a:r>
          <a:endParaRPr lang="ru-RU" sz="1400" dirty="0">
            <a:effectLst/>
            <a:latin typeface="Times New Roman"/>
            <a:ea typeface="Times New Roman"/>
          </a:endParaRPr>
        </a:p>
      </dgm:t>
    </dgm:pt>
    <dgm:pt modelId="{4F695788-28B8-4F31-BBE3-608EE4C31821}" type="parTrans" cxnId="{50D4F9C3-4A8B-4180-8643-0B7D517C43EB}">
      <dgm:prSet/>
      <dgm:spPr/>
      <dgm:t>
        <a:bodyPr/>
        <a:lstStyle/>
        <a:p>
          <a:endParaRPr lang="ru-RU"/>
        </a:p>
      </dgm:t>
    </dgm:pt>
    <dgm:pt modelId="{10380AB4-2F4E-4F0F-BDB8-E77A5C96FD81}" type="sibTrans" cxnId="{50D4F9C3-4A8B-4180-8643-0B7D517C43EB}">
      <dgm:prSet/>
      <dgm:spPr/>
      <dgm:t>
        <a:bodyPr/>
        <a:lstStyle/>
        <a:p>
          <a:endParaRPr lang="ru-RU"/>
        </a:p>
      </dgm:t>
    </dgm:pt>
    <dgm:pt modelId="{9D88495B-1563-49E5-AD14-84E58543B176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/>
              <a:ea typeface="Times New Roman"/>
            </a:rPr>
            <a:t>Как вести за собой?</a:t>
          </a:r>
          <a:endParaRPr lang="ru-RU" sz="1400" dirty="0">
            <a:effectLst/>
            <a:latin typeface="Times New Roman"/>
            <a:ea typeface="Times New Roman"/>
          </a:endParaRPr>
        </a:p>
      </dgm:t>
    </dgm:pt>
    <dgm:pt modelId="{9B11F5F9-352D-4DAE-B71D-F7D36B67FC27}" type="parTrans" cxnId="{9E6C74EE-5A84-4C5B-9CE6-B7ABE8582483}">
      <dgm:prSet/>
      <dgm:spPr/>
      <dgm:t>
        <a:bodyPr/>
        <a:lstStyle/>
        <a:p>
          <a:endParaRPr lang="ru-RU"/>
        </a:p>
      </dgm:t>
    </dgm:pt>
    <dgm:pt modelId="{0F260300-1E00-4A79-A6BC-66AF9BB3824A}" type="sibTrans" cxnId="{9E6C74EE-5A84-4C5B-9CE6-B7ABE8582483}">
      <dgm:prSet/>
      <dgm:spPr/>
      <dgm:t>
        <a:bodyPr/>
        <a:lstStyle/>
        <a:p>
          <a:endParaRPr lang="ru-RU"/>
        </a:p>
      </dgm:t>
    </dgm:pt>
    <dgm:pt modelId="{F5F14F9F-0137-4C25-A665-97658C0C077C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/>
              <a:ea typeface="Times New Roman"/>
            </a:rPr>
            <a:t>Наш коллектив</a:t>
          </a:r>
          <a:endParaRPr lang="ru-RU" sz="1400" dirty="0">
            <a:effectLst/>
            <a:latin typeface="Times New Roman"/>
            <a:ea typeface="Times New Roman"/>
          </a:endParaRPr>
        </a:p>
      </dgm:t>
    </dgm:pt>
    <dgm:pt modelId="{B90CC1C9-6E4B-4B92-B851-CA209E00B18A}" type="parTrans" cxnId="{2519468D-AB25-40EB-AB47-21E522AE7E73}">
      <dgm:prSet/>
      <dgm:spPr/>
      <dgm:t>
        <a:bodyPr/>
        <a:lstStyle/>
        <a:p>
          <a:endParaRPr lang="ru-RU"/>
        </a:p>
      </dgm:t>
    </dgm:pt>
    <dgm:pt modelId="{8DCE8765-A2CC-4F9F-B885-94222D5C4838}" type="sibTrans" cxnId="{2519468D-AB25-40EB-AB47-21E522AE7E73}">
      <dgm:prSet/>
      <dgm:spPr/>
      <dgm:t>
        <a:bodyPr/>
        <a:lstStyle/>
        <a:p>
          <a:endParaRPr lang="ru-RU"/>
        </a:p>
      </dgm:t>
    </dgm:pt>
    <dgm:pt modelId="{CC325499-E123-4E4D-9A6E-CD374697365C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/>
              <a:ea typeface="Times New Roman"/>
            </a:rPr>
            <a:t>Навыки конструктивного общения</a:t>
          </a:r>
          <a:endParaRPr lang="ru-RU" sz="1400" dirty="0">
            <a:effectLst/>
            <a:latin typeface="Times New Roman"/>
            <a:ea typeface="Times New Roman"/>
          </a:endParaRPr>
        </a:p>
      </dgm:t>
    </dgm:pt>
    <dgm:pt modelId="{7F6F87A7-D176-4AE3-9DF6-3CBA8684BD98}" type="parTrans" cxnId="{D41C6DAD-8E58-43C3-AD31-E8B98EAC59B5}">
      <dgm:prSet/>
      <dgm:spPr/>
      <dgm:t>
        <a:bodyPr/>
        <a:lstStyle/>
        <a:p>
          <a:endParaRPr lang="ru-RU"/>
        </a:p>
      </dgm:t>
    </dgm:pt>
    <dgm:pt modelId="{EF45FD7F-ACEB-4BDC-8FDA-F15EB87C6F78}" type="sibTrans" cxnId="{D41C6DAD-8E58-43C3-AD31-E8B98EAC59B5}">
      <dgm:prSet/>
      <dgm:spPr/>
      <dgm:t>
        <a:bodyPr/>
        <a:lstStyle/>
        <a:p>
          <a:endParaRPr lang="ru-RU"/>
        </a:p>
      </dgm:t>
    </dgm:pt>
    <dgm:pt modelId="{EF75F3A2-37C3-46C6-8524-9140301608E3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/>
              <a:ea typeface="Times New Roman"/>
            </a:rPr>
            <a:t>Итоговое занятие: игровой зачет</a:t>
          </a:r>
          <a:endParaRPr lang="ru-RU" sz="1400" dirty="0">
            <a:effectLst/>
            <a:latin typeface="Times New Roman"/>
            <a:ea typeface="Times New Roman"/>
          </a:endParaRPr>
        </a:p>
      </dgm:t>
    </dgm:pt>
    <dgm:pt modelId="{028B06E0-0293-49C1-9713-166376313767}" type="parTrans" cxnId="{D2E17AA1-4FE4-4869-A141-00E6D8D20B02}">
      <dgm:prSet/>
      <dgm:spPr/>
      <dgm:t>
        <a:bodyPr/>
        <a:lstStyle/>
        <a:p>
          <a:endParaRPr lang="ru-RU"/>
        </a:p>
      </dgm:t>
    </dgm:pt>
    <dgm:pt modelId="{D6EFDCAC-5B28-404C-B852-04D0BE53BBE0}" type="sibTrans" cxnId="{D2E17AA1-4FE4-4869-A141-00E6D8D20B02}">
      <dgm:prSet/>
      <dgm:spPr/>
      <dgm:t>
        <a:bodyPr/>
        <a:lstStyle/>
        <a:p>
          <a:endParaRPr lang="ru-RU"/>
        </a:p>
      </dgm:t>
    </dgm:pt>
    <dgm:pt modelId="{24A74336-990C-488B-9535-21950A4E889D}" type="pres">
      <dgm:prSet presAssocID="{86C5F1CB-3662-4AC7-B784-024019E63A4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15664-861B-49E7-98E9-6D7C18EE4FEE}" type="pres">
      <dgm:prSet presAssocID="{86C5F1CB-3662-4AC7-B784-024019E63A46}" presName="cycle" presStyleCnt="0"/>
      <dgm:spPr/>
    </dgm:pt>
    <dgm:pt modelId="{BBA0DE19-B845-4235-B9F8-EEBABA808664}" type="pres">
      <dgm:prSet presAssocID="{86C5F1CB-3662-4AC7-B784-024019E63A46}" presName="centerShape" presStyleCnt="0"/>
      <dgm:spPr/>
    </dgm:pt>
    <dgm:pt modelId="{391A0E23-6AC9-423E-9C5E-3ED49D481430}" type="pres">
      <dgm:prSet presAssocID="{86C5F1CB-3662-4AC7-B784-024019E63A46}" presName="connSite" presStyleLbl="node1" presStyleIdx="0" presStyleCnt="4"/>
      <dgm:spPr/>
    </dgm:pt>
    <dgm:pt modelId="{4B2DB56F-A18E-4009-8790-8E0D9B8C5048}" type="pres">
      <dgm:prSet presAssocID="{86C5F1CB-3662-4AC7-B784-024019E63A46}" presName="visible" presStyleLbl="node1" presStyleIdx="0" presStyleCnt="4"/>
      <dgm:spPr/>
    </dgm:pt>
    <dgm:pt modelId="{F59F6B40-9554-49AB-9A7A-17A24CDA7B63}" type="pres">
      <dgm:prSet presAssocID="{BCCC3C30-9378-4B0E-B153-976B660ED6EB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398DF46-B142-4B4F-A4F5-56AB154C6FEC}" type="pres">
      <dgm:prSet presAssocID="{2B8B851D-B04B-4360-A288-0BD560AEF638}" presName="node" presStyleCnt="0"/>
      <dgm:spPr/>
    </dgm:pt>
    <dgm:pt modelId="{EE5972C4-68C9-4338-AAE2-0C61262D80CF}" type="pres">
      <dgm:prSet presAssocID="{2B8B851D-B04B-4360-A288-0BD560AEF638}" presName="parentNode" presStyleLbl="node1" presStyleIdx="1" presStyleCnt="4" custLinFactNeighborX="745" custLinFactNeighborY="-12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8614B-D6F4-49C0-BA40-8E03DFF5D9AA}" type="pres">
      <dgm:prSet presAssocID="{2B8B851D-B04B-4360-A288-0BD560AEF63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74392-2C53-4291-9253-9598D4B7A2D8}" type="pres">
      <dgm:prSet presAssocID="{487F2023-F985-45FC-AABC-AE65CC608B3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AF7F7EA6-FB4A-4374-8A43-0CE7B3722045}" type="pres">
      <dgm:prSet presAssocID="{13F94511-9D45-4260-8CB5-3DAA64A91780}" presName="node" presStyleCnt="0"/>
      <dgm:spPr/>
    </dgm:pt>
    <dgm:pt modelId="{35E3BC0D-E478-4F52-9DBD-A3F90AE3CC3B}" type="pres">
      <dgm:prSet presAssocID="{13F94511-9D45-4260-8CB5-3DAA64A91780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84777-CB77-4E1A-AA61-9BE14F1BF70D}" type="pres">
      <dgm:prSet presAssocID="{13F94511-9D45-4260-8CB5-3DAA64A9178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41E4E-D3E9-4912-B98E-110FD67A0F27}" type="pres">
      <dgm:prSet presAssocID="{F66BB546-140C-4783-8069-BACF31362ED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AFA27A95-AEAE-4165-BAAC-F8D14A378480}" type="pres">
      <dgm:prSet presAssocID="{E77B1CCE-B73D-4E9E-B8A7-83A8498D22CD}" presName="node" presStyleCnt="0"/>
      <dgm:spPr/>
    </dgm:pt>
    <dgm:pt modelId="{2DF37386-18CD-415E-8CA9-10195D9EB8E1}" type="pres">
      <dgm:prSet presAssocID="{E77B1CCE-B73D-4E9E-B8A7-83A8498D22C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50B58-C814-4271-8F09-9606DA620B45}" type="pres">
      <dgm:prSet presAssocID="{E77B1CCE-B73D-4E9E-B8A7-83A8498D22C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37119-A9AA-423E-B403-0646BEAF4D1B}" type="presOf" srcId="{09856E49-4CE9-4AD2-8941-FEC3B39A96EA}" destId="{BAA8614B-D6F4-49C0-BA40-8E03DFF5D9AA}" srcOrd="0" destOrd="4" presId="urn:microsoft.com/office/officeart/2005/8/layout/radial2"/>
    <dgm:cxn modelId="{B80D514E-F57A-4105-8E5D-A90429B6FE36}" type="presOf" srcId="{BCCC3C30-9378-4B0E-B153-976B660ED6EB}" destId="{F59F6B40-9554-49AB-9A7A-17A24CDA7B63}" srcOrd="0" destOrd="0" presId="urn:microsoft.com/office/officeart/2005/8/layout/radial2"/>
    <dgm:cxn modelId="{05FEE6CE-EACB-4846-A09D-738DAEE56351}" type="presOf" srcId="{B8D4658C-0346-43CA-AF0B-C82255D547FB}" destId="{BAA8614B-D6F4-49C0-BA40-8E03DFF5D9AA}" srcOrd="0" destOrd="2" presId="urn:microsoft.com/office/officeart/2005/8/layout/radial2"/>
    <dgm:cxn modelId="{B257657D-0D07-491E-AA24-10FE7408D5A7}" type="presOf" srcId="{829CC965-98F9-417B-98D3-B2CAE73B42D7}" destId="{2A250B58-C814-4271-8F09-9606DA620B45}" srcOrd="0" destOrd="1" presId="urn:microsoft.com/office/officeart/2005/8/layout/radial2"/>
    <dgm:cxn modelId="{E9BF788A-FAC6-44F8-B49D-6AF8BDA62C83}" type="presOf" srcId="{487F2023-F985-45FC-AABC-AE65CC608B36}" destId="{FA574392-2C53-4291-9253-9598D4B7A2D8}" srcOrd="0" destOrd="0" presId="urn:microsoft.com/office/officeart/2005/8/layout/radial2"/>
    <dgm:cxn modelId="{092DCFF3-19C5-4D57-B569-37B7CDC61019}" srcId="{2B8B851D-B04B-4360-A288-0BD560AEF638}" destId="{09856E49-4CE9-4AD2-8941-FEC3B39A96EA}" srcOrd="4" destOrd="0" parTransId="{76481241-176D-42FD-B54E-D6ADFD2C1E06}" sibTransId="{B69FDA00-D41F-463C-9807-F818C2379140}"/>
    <dgm:cxn modelId="{123878EB-B2C1-4BC4-9E8B-6A197DF5D2DF}" type="presOf" srcId="{9D88495B-1563-49E5-AD14-84E58543B176}" destId="{2A250B58-C814-4271-8F09-9606DA620B45}" srcOrd="0" destOrd="2" presId="urn:microsoft.com/office/officeart/2005/8/layout/radial2"/>
    <dgm:cxn modelId="{98D00F07-48C8-4744-8BEC-C472DBC1CD90}" type="presOf" srcId="{13F94511-9D45-4260-8CB5-3DAA64A91780}" destId="{35E3BC0D-E478-4F52-9DBD-A3F90AE3CC3B}" srcOrd="0" destOrd="0" presId="urn:microsoft.com/office/officeart/2005/8/layout/radial2"/>
    <dgm:cxn modelId="{C74D2351-6F79-477F-A89B-AFA8B5AEA4A0}" type="presOf" srcId="{9F7504A2-3FA3-42DE-93E9-934DC6B7B504}" destId="{BAA8614B-D6F4-49C0-BA40-8E03DFF5D9AA}" srcOrd="0" destOrd="0" presId="urn:microsoft.com/office/officeart/2005/8/layout/radial2"/>
    <dgm:cxn modelId="{E8363A5A-2022-403C-B11F-D9FE51B8BFC1}" srcId="{13F94511-9D45-4260-8CB5-3DAA64A91780}" destId="{C556DCAB-79CF-44E1-AC10-2968D75184C2}" srcOrd="0" destOrd="0" parTransId="{5C824FF9-4AD8-4FA3-BBF4-5B9E7D5C1946}" sibTransId="{D45CC1C2-3DD4-42FB-ABE7-5BE05CD578AD}"/>
    <dgm:cxn modelId="{4A1C2935-F0CF-42F9-94F2-B2FFADA9DEF0}" type="presOf" srcId="{DCE3D3E7-8299-4ED5-90A3-1AB8E51323E6}" destId="{5AD84777-CB77-4E1A-AA61-9BE14F1BF70D}" srcOrd="0" destOrd="2" presId="urn:microsoft.com/office/officeart/2005/8/layout/radial2"/>
    <dgm:cxn modelId="{CEB62FC5-0A33-4995-AD86-B3F8FAB86657}" srcId="{E77B1CCE-B73D-4E9E-B8A7-83A8498D22CD}" destId="{A861DEE5-8CC4-4321-87D3-6153F459BA75}" srcOrd="0" destOrd="0" parTransId="{E35D5B1E-540D-43AB-98F7-E83D54558011}" sibTransId="{501FD7F0-4D8A-4429-8C2A-6C5C300426BB}"/>
    <dgm:cxn modelId="{D2E17AA1-4FE4-4869-A141-00E6D8D20B02}" srcId="{E77B1CCE-B73D-4E9E-B8A7-83A8498D22CD}" destId="{EF75F3A2-37C3-46C6-8524-9140301608E3}" srcOrd="5" destOrd="0" parTransId="{028B06E0-0293-49C1-9713-166376313767}" sibTransId="{D6EFDCAC-5B28-404C-B852-04D0BE53BBE0}"/>
    <dgm:cxn modelId="{61A2323D-D69B-4BF2-BEDF-40B0E39E365E}" type="presOf" srcId="{2B8B851D-B04B-4360-A288-0BD560AEF638}" destId="{EE5972C4-68C9-4338-AAE2-0C61262D80CF}" srcOrd="0" destOrd="0" presId="urn:microsoft.com/office/officeart/2005/8/layout/radial2"/>
    <dgm:cxn modelId="{4EFEEB67-3183-4D12-9531-3847F8D37466}" srcId="{86C5F1CB-3662-4AC7-B784-024019E63A46}" destId="{E77B1CCE-B73D-4E9E-B8A7-83A8498D22CD}" srcOrd="2" destOrd="0" parTransId="{F66BB546-140C-4783-8069-BACF31362ED1}" sibTransId="{B80BC957-C3F5-488F-A157-89197A156DE6}"/>
    <dgm:cxn modelId="{9E6C74EE-5A84-4C5B-9CE6-B7ABE8582483}" srcId="{E77B1CCE-B73D-4E9E-B8A7-83A8498D22CD}" destId="{9D88495B-1563-49E5-AD14-84E58543B176}" srcOrd="2" destOrd="0" parTransId="{9B11F5F9-352D-4DAE-B71D-F7D36B67FC27}" sibTransId="{0F260300-1E00-4A79-A6BC-66AF9BB3824A}"/>
    <dgm:cxn modelId="{68D5B4A3-6447-4A4C-8970-5AA167DD7EA0}" type="presOf" srcId="{F5F14F9F-0137-4C25-A665-97658C0C077C}" destId="{2A250B58-C814-4271-8F09-9606DA620B45}" srcOrd="0" destOrd="3" presId="urn:microsoft.com/office/officeart/2005/8/layout/radial2"/>
    <dgm:cxn modelId="{FD1CC627-0355-41DE-B866-AD89A3B78983}" type="presOf" srcId="{8E6C4381-55EA-43E7-9409-849F85E5AF62}" destId="{BAA8614B-D6F4-49C0-BA40-8E03DFF5D9AA}" srcOrd="0" destOrd="3" presId="urn:microsoft.com/office/officeart/2005/8/layout/radial2"/>
    <dgm:cxn modelId="{66431E4B-7DAD-4E31-8B84-C7EA30A3BCF9}" type="presOf" srcId="{F66BB546-140C-4783-8069-BACF31362ED1}" destId="{AD941E4E-D3E9-4912-B98E-110FD67A0F27}" srcOrd="0" destOrd="0" presId="urn:microsoft.com/office/officeart/2005/8/layout/radial2"/>
    <dgm:cxn modelId="{F5D50A0E-47A5-4AF9-875C-D67EFFA001B1}" srcId="{2B8B851D-B04B-4360-A288-0BD560AEF638}" destId="{ACA1319F-BC79-4E22-83DB-FF24D038C398}" srcOrd="5" destOrd="0" parTransId="{4241B2C2-B605-4F74-9546-FC51A75168AD}" sibTransId="{50E6A01F-03D7-4C0C-905E-6CF5BA91C7E7}"/>
    <dgm:cxn modelId="{7134F264-232B-4171-BFFD-30FCB5710520}" srcId="{2B8B851D-B04B-4360-A288-0BD560AEF638}" destId="{8E6C4381-55EA-43E7-9409-849F85E5AF62}" srcOrd="3" destOrd="0" parTransId="{E4A2A61C-AB20-437D-880B-F892FBA8C721}" sibTransId="{CE788F25-34E9-4CC8-9105-2C5E08386DDF}"/>
    <dgm:cxn modelId="{7C1FB983-D31F-476A-883C-302FEBCD57FC}" type="presOf" srcId="{E77B1CCE-B73D-4E9E-B8A7-83A8498D22CD}" destId="{2DF37386-18CD-415E-8CA9-10195D9EB8E1}" srcOrd="0" destOrd="0" presId="urn:microsoft.com/office/officeart/2005/8/layout/radial2"/>
    <dgm:cxn modelId="{64ED2C0A-09B9-42D2-928F-883972CE17E6}" type="presOf" srcId="{86C5F1CB-3662-4AC7-B784-024019E63A46}" destId="{24A74336-990C-488B-9535-21950A4E889D}" srcOrd="0" destOrd="0" presId="urn:microsoft.com/office/officeart/2005/8/layout/radial2"/>
    <dgm:cxn modelId="{CF6E2E87-A424-4FAD-972D-107DFCF5B79D}" srcId="{2B8B851D-B04B-4360-A288-0BD560AEF638}" destId="{B8D4658C-0346-43CA-AF0B-C82255D547FB}" srcOrd="2" destOrd="0" parTransId="{6027386B-A37A-4B97-97D6-5E8F8D65DA82}" sibTransId="{C38349F7-2BB8-4E29-8B7D-E573B476DAA3}"/>
    <dgm:cxn modelId="{15A4C7CF-4110-4E01-95BA-0DAB8E6F5CA8}" type="presOf" srcId="{A861DEE5-8CC4-4321-87D3-6153F459BA75}" destId="{2A250B58-C814-4271-8F09-9606DA620B45}" srcOrd="0" destOrd="0" presId="urn:microsoft.com/office/officeart/2005/8/layout/radial2"/>
    <dgm:cxn modelId="{3A892619-0CA7-483F-916F-FEEEB08BF8F8}" srcId="{13F94511-9D45-4260-8CB5-3DAA64A91780}" destId="{37865555-2894-4223-BA2B-2DC8A06BBDD4}" srcOrd="3" destOrd="0" parTransId="{23A8C6F4-B00F-4A3C-985F-44C622EE94CF}" sibTransId="{09200F3E-79A0-4B31-9E13-BF39FD067A22}"/>
    <dgm:cxn modelId="{3D6AE49B-88B1-4525-9626-1A2DCC5389AF}" srcId="{2B8B851D-B04B-4360-A288-0BD560AEF638}" destId="{DB6E00EE-C5E0-4194-BBA8-02612C65ADF2}" srcOrd="1" destOrd="0" parTransId="{D4760E75-9F44-464B-BCDA-7ED99F61237E}" sibTransId="{7821111D-08CC-4709-A73E-0F2B82567DC8}"/>
    <dgm:cxn modelId="{16152FE9-C224-4952-BB47-072063C5A5B5}" type="presOf" srcId="{DB6E00EE-C5E0-4194-BBA8-02612C65ADF2}" destId="{BAA8614B-D6F4-49C0-BA40-8E03DFF5D9AA}" srcOrd="0" destOrd="1" presId="urn:microsoft.com/office/officeart/2005/8/layout/radial2"/>
    <dgm:cxn modelId="{78E95F9F-EC49-421A-813E-5D624A3EECCB}" srcId="{13F94511-9D45-4260-8CB5-3DAA64A91780}" destId="{F0B560C9-FF31-48C6-B2EB-C5BE369A7438}" srcOrd="1" destOrd="0" parTransId="{908D3AE4-1C8B-4334-993F-D2F3EB4770A2}" sibTransId="{DF81BC94-B185-4E5E-B131-E211B428CF18}"/>
    <dgm:cxn modelId="{2519468D-AB25-40EB-AB47-21E522AE7E73}" srcId="{E77B1CCE-B73D-4E9E-B8A7-83A8498D22CD}" destId="{F5F14F9F-0137-4C25-A665-97658C0C077C}" srcOrd="3" destOrd="0" parTransId="{B90CC1C9-6E4B-4B92-B851-CA209E00B18A}" sibTransId="{8DCE8765-A2CC-4F9F-B885-94222D5C4838}"/>
    <dgm:cxn modelId="{D541641A-9661-415F-8FE5-2EEAB21438A3}" type="presOf" srcId="{C556DCAB-79CF-44E1-AC10-2968D75184C2}" destId="{5AD84777-CB77-4E1A-AA61-9BE14F1BF70D}" srcOrd="0" destOrd="0" presId="urn:microsoft.com/office/officeart/2005/8/layout/radial2"/>
    <dgm:cxn modelId="{E34BE01F-54E7-4128-926A-9C8DAB6941AD}" type="presOf" srcId="{EF75F3A2-37C3-46C6-8524-9140301608E3}" destId="{2A250B58-C814-4271-8F09-9606DA620B45}" srcOrd="0" destOrd="5" presId="urn:microsoft.com/office/officeart/2005/8/layout/radial2"/>
    <dgm:cxn modelId="{9C5C317A-3764-49A3-A02B-70F3FAD163DE}" srcId="{13F94511-9D45-4260-8CB5-3DAA64A91780}" destId="{930B4645-040E-4116-A466-54CB84D87B05}" srcOrd="4" destOrd="0" parTransId="{2332A2A5-B879-4938-B908-B1AE7B0476DE}" sibTransId="{AA1F2E07-8DD6-4193-AFB9-A81FAED4EE2E}"/>
    <dgm:cxn modelId="{3B302A4D-819E-4837-A306-9D38AF57524C}" srcId="{2B8B851D-B04B-4360-A288-0BD560AEF638}" destId="{9F7504A2-3FA3-42DE-93E9-934DC6B7B504}" srcOrd="0" destOrd="0" parTransId="{9B17CA48-59D6-4870-A13D-2CB17C5A8E24}" sibTransId="{ED340B1D-9C45-4BF1-AF19-7DD39F90FC23}"/>
    <dgm:cxn modelId="{3F26DCB0-4B33-4D35-97D3-508F04E659B4}" type="presOf" srcId="{F0B560C9-FF31-48C6-B2EB-C5BE369A7438}" destId="{5AD84777-CB77-4E1A-AA61-9BE14F1BF70D}" srcOrd="0" destOrd="1" presId="urn:microsoft.com/office/officeart/2005/8/layout/radial2"/>
    <dgm:cxn modelId="{BE063F0D-D840-47A8-8E45-531AFB347AA8}" type="presOf" srcId="{ACA1319F-BC79-4E22-83DB-FF24D038C398}" destId="{BAA8614B-D6F4-49C0-BA40-8E03DFF5D9AA}" srcOrd="0" destOrd="5" presId="urn:microsoft.com/office/officeart/2005/8/layout/radial2"/>
    <dgm:cxn modelId="{D41C6DAD-8E58-43C3-AD31-E8B98EAC59B5}" srcId="{E77B1CCE-B73D-4E9E-B8A7-83A8498D22CD}" destId="{CC325499-E123-4E4D-9A6E-CD374697365C}" srcOrd="4" destOrd="0" parTransId="{7F6F87A7-D176-4AE3-9DF6-3CBA8684BD98}" sibTransId="{EF45FD7F-ACEB-4BDC-8FDA-F15EB87C6F78}"/>
    <dgm:cxn modelId="{568CEA43-3EC7-4961-A0EA-AA6D46C25B0D}" srcId="{13F94511-9D45-4260-8CB5-3DAA64A91780}" destId="{DCE3D3E7-8299-4ED5-90A3-1AB8E51323E6}" srcOrd="2" destOrd="0" parTransId="{334B4A3A-4E4D-4609-BC92-DD0017FA36A1}" sibTransId="{162AFBFE-25E3-4E6C-86F2-7A4144D2D1B1}"/>
    <dgm:cxn modelId="{1E863EDF-FA36-44B8-8362-14B14068B29B}" type="presOf" srcId="{930B4645-040E-4116-A466-54CB84D87B05}" destId="{5AD84777-CB77-4E1A-AA61-9BE14F1BF70D}" srcOrd="0" destOrd="4" presId="urn:microsoft.com/office/officeart/2005/8/layout/radial2"/>
    <dgm:cxn modelId="{50D4F9C3-4A8B-4180-8643-0B7D517C43EB}" srcId="{E77B1CCE-B73D-4E9E-B8A7-83A8498D22CD}" destId="{829CC965-98F9-417B-98D3-B2CAE73B42D7}" srcOrd="1" destOrd="0" parTransId="{4F695788-28B8-4F31-BBE3-608EE4C31821}" sibTransId="{10380AB4-2F4E-4F0F-BDB8-E77A5C96FD81}"/>
    <dgm:cxn modelId="{95C2466E-4292-4143-8395-D61529B2AA77}" type="presOf" srcId="{CC325499-E123-4E4D-9A6E-CD374697365C}" destId="{2A250B58-C814-4271-8F09-9606DA620B45}" srcOrd="0" destOrd="4" presId="urn:microsoft.com/office/officeart/2005/8/layout/radial2"/>
    <dgm:cxn modelId="{CCB6745D-3623-4C6E-B5D0-7538093D6C3F}" type="presOf" srcId="{37865555-2894-4223-BA2B-2DC8A06BBDD4}" destId="{5AD84777-CB77-4E1A-AA61-9BE14F1BF70D}" srcOrd="0" destOrd="3" presId="urn:microsoft.com/office/officeart/2005/8/layout/radial2"/>
    <dgm:cxn modelId="{DC4D3891-4D2B-4A48-84BD-8BC0990B2354}" srcId="{86C5F1CB-3662-4AC7-B784-024019E63A46}" destId="{13F94511-9D45-4260-8CB5-3DAA64A91780}" srcOrd="1" destOrd="0" parTransId="{487F2023-F985-45FC-AABC-AE65CC608B36}" sibTransId="{326E3C52-70E9-4754-B92B-74D6F17802BB}"/>
    <dgm:cxn modelId="{ED3998CD-788C-47C1-9534-A773E1C9DA22}" srcId="{86C5F1CB-3662-4AC7-B784-024019E63A46}" destId="{2B8B851D-B04B-4360-A288-0BD560AEF638}" srcOrd="0" destOrd="0" parTransId="{BCCC3C30-9378-4B0E-B153-976B660ED6EB}" sibTransId="{7ADA277D-963C-49BF-9295-D6C9E02FAC43}"/>
    <dgm:cxn modelId="{479368A5-1F6C-45BF-959D-D39C30AAFA2A}" type="presParOf" srcId="{24A74336-990C-488B-9535-21950A4E889D}" destId="{7BF15664-861B-49E7-98E9-6D7C18EE4FEE}" srcOrd="0" destOrd="0" presId="urn:microsoft.com/office/officeart/2005/8/layout/radial2"/>
    <dgm:cxn modelId="{EECFB49C-A00F-47E6-AD28-D5886A458BE1}" type="presParOf" srcId="{7BF15664-861B-49E7-98E9-6D7C18EE4FEE}" destId="{BBA0DE19-B845-4235-B9F8-EEBABA808664}" srcOrd="0" destOrd="0" presId="urn:microsoft.com/office/officeart/2005/8/layout/radial2"/>
    <dgm:cxn modelId="{D16908CB-2A6F-46D3-8FA9-57D86576B2E6}" type="presParOf" srcId="{BBA0DE19-B845-4235-B9F8-EEBABA808664}" destId="{391A0E23-6AC9-423E-9C5E-3ED49D481430}" srcOrd="0" destOrd="0" presId="urn:microsoft.com/office/officeart/2005/8/layout/radial2"/>
    <dgm:cxn modelId="{98F4D7ED-9454-405D-A663-13DAD728F5A8}" type="presParOf" srcId="{BBA0DE19-B845-4235-B9F8-EEBABA808664}" destId="{4B2DB56F-A18E-4009-8790-8E0D9B8C5048}" srcOrd="1" destOrd="0" presId="urn:microsoft.com/office/officeart/2005/8/layout/radial2"/>
    <dgm:cxn modelId="{9D607948-4C68-493F-B3DE-144F7DD18C2E}" type="presParOf" srcId="{7BF15664-861B-49E7-98E9-6D7C18EE4FEE}" destId="{F59F6B40-9554-49AB-9A7A-17A24CDA7B63}" srcOrd="1" destOrd="0" presId="urn:microsoft.com/office/officeart/2005/8/layout/radial2"/>
    <dgm:cxn modelId="{D91DD45D-440C-415E-B343-63C97F35C235}" type="presParOf" srcId="{7BF15664-861B-49E7-98E9-6D7C18EE4FEE}" destId="{0398DF46-B142-4B4F-A4F5-56AB154C6FEC}" srcOrd="2" destOrd="0" presId="urn:microsoft.com/office/officeart/2005/8/layout/radial2"/>
    <dgm:cxn modelId="{8B001A93-1E7F-4F6C-AD6F-9BB56F2A8316}" type="presParOf" srcId="{0398DF46-B142-4B4F-A4F5-56AB154C6FEC}" destId="{EE5972C4-68C9-4338-AAE2-0C61262D80CF}" srcOrd="0" destOrd="0" presId="urn:microsoft.com/office/officeart/2005/8/layout/radial2"/>
    <dgm:cxn modelId="{938B582E-1357-43E3-BC89-887A3E3A89FF}" type="presParOf" srcId="{0398DF46-B142-4B4F-A4F5-56AB154C6FEC}" destId="{BAA8614B-D6F4-49C0-BA40-8E03DFF5D9AA}" srcOrd="1" destOrd="0" presId="urn:microsoft.com/office/officeart/2005/8/layout/radial2"/>
    <dgm:cxn modelId="{D4912ED4-18BE-4C26-81B3-CABD0390A7D0}" type="presParOf" srcId="{7BF15664-861B-49E7-98E9-6D7C18EE4FEE}" destId="{FA574392-2C53-4291-9253-9598D4B7A2D8}" srcOrd="3" destOrd="0" presId="urn:microsoft.com/office/officeart/2005/8/layout/radial2"/>
    <dgm:cxn modelId="{A788F93D-9A21-4B4A-AA30-80815FBC0775}" type="presParOf" srcId="{7BF15664-861B-49E7-98E9-6D7C18EE4FEE}" destId="{AF7F7EA6-FB4A-4374-8A43-0CE7B3722045}" srcOrd="4" destOrd="0" presId="urn:microsoft.com/office/officeart/2005/8/layout/radial2"/>
    <dgm:cxn modelId="{2B4A2533-8C7A-48DD-87CE-B577B868B9E8}" type="presParOf" srcId="{AF7F7EA6-FB4A-4374-8A43-0CE7B3722045}" destId="{35E3BC0D-E478-4F52-9DBD-A3F90AE3CC3B}" srcOrd="0" destOrd="0" presId="urn:microsoft.com/office/officeart/2005/8/layout/radial2"/>
    <dgm:cxn modelId="{E885EA4D-D2E0-435B-8922-8A433432A384}" type="presParOf" srcId="{AF7F7EA6-FB4A-4374-8A43-0CE7B3722045}" destId="{5AD84777-CB77-4E1A-AA61-9BE14F1BF70D}" srcOrd="1" destOrd="0" presId="urn:microsoft.com/office/officeart/2005/8/layout/radial2"/>
    <dgm:cxn modelId="{2572362F-38E5-465F-9C3D-2B3B4F47CDF8}" type="presParOf" srcId="{7BF15664-861B-49E7-98E9-6D7C18EE4FEE}" destId="{AD941E4E-D3E9-4912-B98E-110FD67A0F27}" srcOrd="5" destOrd="0" presId="urn:microsoft.com/office/officeart/2005/8/layout/radial2"/>
    <dgm:cxn modelId="{E4DBEBA4-B4A5-4C31-9A0C-DD4787AE6175}" type="presParOf" srcId="{7BF15664-861B-49E7-98E9-6D7C18EE4FEE}" destId="{AFA27A95-AEAE-4165-BAAC-F8D14A378480}" srcOrd="6" destOrd="0" presId="urn:microsoft.com/office/officeart/2005/8/layout/radial2"/>
    <dgm:cxn modelId="{CB033A07-3E08-4FCC-8AAF-A678399DCC40}" type="presParOf" srcId="{AFA27A95-AEAE-4165-BAAC-F8D14A378480}" destId="{2DF37386-18CD-415E-8CA9-10195D9EB8E1}" srcOrd="0" destOrd="0" presId="urn:microsoft.com/office/officeart/2005/8/layout/radial2"/>
    <dgm:cxn modelId="{D560D876-06FE-4767-9D29-C36EFA769395}" type="presParOf" srcId="{AFA27A95-AEAE-4165-BAAC-F8D14A378480}" destId="{2A250B58-C814-4271-8F09-9606DA620B4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49BA6D-6BF7-470D-A7EB-D9E5CFE9838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3BDBEC-BD44-4858-9DCC-1663E142AE4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Формы реализации программы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1AF8B30-AE63-4742-9570-1C2D3C9E1200}" type="parTrans" cxnId="{07CC2BB3-0A8E-4A1B-B59E-B7071229965E}">
      <dgm:prSet/>
      <dgm:spPr/>
      <dgm:t>
        <a:bodyPr/>
        <a:lstStyle/>
        <a:p>
          <a:endParaRPr lang="ru-RU"/>
        </a:p>
      </dgm:t>
    </dgm:pt>
    <dgm:pt modelId="{38E16B60-DCB9-4B04-8AF5-C3AD8C7BE140}" type="sibTrans" cxnId="{07CC2BB3-0A8E-4A1B-B59E-B7071229965E}">
      <dgm:prSet/>
      <dgm:spPr/>
      <dgm:t>
        <a:bodyPr/>
        <a:lstStyle/>
        <a:p>
          <a:endParaRPr lang="ru-RU"/>
        </a:p>
      </dgm:t>
    </dgm:pt>
    <dgm:pt modelId="{B9619B3B-A761-4BF5-8CB4-AFA1076C91D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Массовые мероприятия: праздники, концерты, фестивали;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53376E4-D0E5-407F-B538-DCC8D0E6AD3D}" type="parTrans" cxnId="{CBC25507-EA2C-450D-83E4-D4696C9E2EDD}">
      <dgm:prSet custT="1"/>
      <dgm:spPr/>
      <dgm:t>
        <a:bodyPr/>
        <a:lstStyle/>
        <a:p>
          <a:endParaRPr lang="ru-RU" sz="500">
            <a:latin typeface="Times New Roman" pitchFamily="18" charset="0"/>
            <a:cs typeface="Times New Roman" pitchFamily="18" charset="0"/>
          </a:endParaRPr>
        </a:p>
      </dgm:t>
    </dgm:pt>
    <dgm:pt modelId="{E0743B59-4FB6-451F-BA65-4DD3F8EB56B8}" type="sibTrans" cxnId="{CBC25507-EA2C-450D-83E4-D4696C9E2EDD}">
      <dgm:prSet/>
      <dgm:spPr/>
      <dgm:t>
        <a:bodyPr/>
        <a:lstStyle/>
        <a:p>
          <a:endParaRPr lang="ru-RU"/>
        </a:p>
      </dgm:t>
    </dgm:pt>
    <dgm:pt modelId="{F426D0F7-33AE-4C2E-8099-0B466E087AD8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Экскурсии и походы в лес, на реку;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7D5824A-8B49-4632-8709-006385026128}" type="parTrans" cxnId="{2B77C223-B53D-477C-A309-7C2DC24A2460}">
      <dgm:prSet custT="1"/>
      <dgm:spPr/>
      <dgm:t>
        <a:bodyPr/>
        <a:lstStyle/>
        <a:p>
          <a:endParaRPr lang="ru-RU" sz="600">
            <a:latin typeface="Times New Roman" pitchFamily="18" charset="0"/>
            <a:cs typeface="Times New Roman" pitchFamily="18" charset="0"/>
          </a:endParaRPr>
        </a:p>
      </dgm:t>
    </dgm:pt>
    <dgm:pt modelId="{704655AC-5719-4D0B-8F98-48BB0013BBF9}" type="sibTrans" cxnId="{2B77C223-B53D-477C-A309-7C2DC24A2460}">
      <dgm:prSet/>
      <dgm:spPr/>
      <dgm:t>
        <a:bodyPr/>
        <a:lstStyle/>
        <a:p>
          <a:endParaRPr lang="ru-RU"/>
        </a:p>
      </dgm:t>
    </dgm:pt>
    <dgm:pt modelId="{50539590-696A-42CB-9C10-5A1316742717}">
      <dgm:prSet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Проведение школы актива, самостоятельная подготовка детьми сборов и выступлений на школе актива;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38A4BC0E-EBB9-48F2-831D-3A58D24175D2}" type="parTrans" cxnId="{060AED55-0978-4440-9C49-F67D02A6ECCF}">
      <dgm:prSet custT="1"/>
      <dgm:spPr/>
      <dgm:t>
        <a:bodyPr/>
        <a:lstStyle/>
        <a:p>
          <a:endParaRPr lang="ru-RU" sz="600">
            <a:latin typeface="Times New Roman" pitchFamily="18" charset="0"/>
            <a:cs typeface="Times New Roman" pitchFamily="18" charset="0"/>
          </a:endParaRPr>
        </a:p>
      </dgm:t>
    </dgm:pt>
    <dgm:pt modelId="{930C98FC-710C-4A9D-A2D0-739D3347EDCF}" type="sibTrans" cxnId="{060AED55-0978-4440-9C49-F67D02A6ECCF}">
      <dgm:prSet/>
      <dgm:spPr/>
      <dgm:t>
        <a:bodyPr/>
        <a:lstStyle/>
        <a:p>
          <a:endParaRPr lang="ru-RU"/>
        </a:p>
      </dgm:t>
    </dgm:pt>
    <dgm:pt modelId="{364B7301-B5BD-47E2-8581-2B91C549C7C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Участие в районных, зональных, областных мероприятиях и акциях;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6AFCAFA-4023-477A-BC6A-F5D03C977CDA}" type="parTrans" cxnId="{F0FA4FF7-3F0E-47B1-BAFE-57667B5762D0}">
      <dgm:prSet custT="1"/>
      <dgm:spPr/>
      <dgm:t>
        <a:bodyPr/>
        <a:lstStyle/>
        <a:p>
          <a:endParaRPr lang="ru-RU" sz="500">
            <a:latin typeface="Times New Roman" pitchFamily="18" charset="0"/>
            <a:cs typeface="Times New Roman" pitchFamily="18" charset="0"/>
          </a:endParaRPr>
        </a:p>
      </dgm:t>
    </dgm:pt>
    <dgm:pt modelId="{C4B7F5DE-DEBA-44D2-8BF0-D7DAD26402B9}" type="sibTrans" cxnId="{F0FA4FF7-3F0E-47B1-BAFE-57667B5762D0}">
      <dgm:prSet/>
      <dgm:spPr/>
      <dgm:t>
        <a:bodyPr/>
        <a:lstStyle/>
        <a:p>
          <a:endParaRPr lang="ru-RU"/>
        </a:p>
      </dgm:t>
    </dgm:pt>
    <dgm:pt modelId="{F3CCBB50-FCAD-4996-89BF-B244D6A2F45F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Участие в районных, зональных, областных, всероссийских спортивных соревнованиях;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3A7CD98-00A7-4AD2-B748-93619F4972E4}" type="parTrans" cxnId="{108F47D3-78EE-410E-B8C4-255A5264ABBD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7D8A2384-BBA5-4EC8-9D58-34B2718C4720}" type="sibTrans" cxnId="{108F47D3-78EE-410E-B8C4-255A5264ABBD}">
      <dgm:prSet/>
      <dgm:spPr/>
      <dgm:t>
        <a:bodyPr/>
        <a:lstStyle/>
        <a:p>
          <a:endParaRPr lang="ru-RU"/>
        </a:p>
      </dgm:t>
    </dgm:pt>
    <dgm:pt modelId="{B5B8DC72-D36F-48D9-9ECE-F7A98ABA266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спортивных мероприятий, соревнований;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F85B711-503A-433B-8858-E6A53EAAB8AC}" type="parTrans" cxnId="{64BF6EBB-6DB8-4358-93BC-548D4A3E72C9}">
      <dgm:prSet custT="1"/>
      <dgm:spPr/>
      <dgm:t>
        <a:bodyPr/>
        <a:lstStyle/>
        <a:p>
          <a:endParaRPr lang="ru-RU" sz="500">
            <a:latin typeface="Times New Roman" pitchFamily="18" charset="0"/>
            <a:cs typeface="Times New Roman" pitchFamily="18" charset="0"/>
          </a:endParaRPr>
        </a:p>
      </dgm:t>
    </dgm:pt>
    <dgm:pt modelId="{9722AA6F-FA81-4D68-88ED-B8A61D112CEF}" type="sibTrans" cxnId="{64BF6EBB-6DB8-4358-93BC-548D4A3E72C9}">
      <dgm:prSet/>
      <dgm:spPr/>
      <dgm:t>
        <a:bodyPr/>
        <a:lstStyle/>
        <a:p>
          <a:endParaRPr lang="ru-RU"/>
        </a:p>
      </dgm:t>
    </dgm:pt>
    <dgm:pt modelId="{D31065BF-E5E3-4633-A0CB-F0C6DCA03B7F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Участие в реализации областных программ,  участие в реализации программ районного союза пионерских и детских организаций .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C4525FC-F8F5-47B8-8EED-6F5A1243CD3B}" type="parTrans" cxnId="{2F825FC5-A88C-43E5-8B26-02B48AB22D84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22941E95-5A94-4A6B-8263-4B24CD3A46C2}" type="sibTrans" cxnId="{2F825FC5-A88C-43E5-8B26-02B48AB22D84}">
      <dgm:prSet/>
      <dgm:spPr/>
      <dgm:t>
        <a:bodyPr/>
        <a:lstStyle/>
        <a:p>
          <a:endParaRPr lang="ru-RU"/>
        </a:p>
      </dgm:t>
    </dgm:pt>
    <dgm:pt modelId="{2B4CF373-EF96-48FE-9B77-26FA58B929FA}" type="pres">
      <dgm:prSet presAssocID="{9549BA6D-6BF7-470D-A7EB-D9E5CFE983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285E2E-DC46-435C-A820-6BE7161A647F}" type="pres">
      <dgm:prSet presAssocID="{973BDBEC-BD44-4858-9DCC-1663E142AE48}" presName="root1" presStyleCnt="0"/>
      <dgm:spPr/>
    </dgm:pt>
    <dgm:pt modelId="{00716C59-4E27-4AD9-8EEE-D278D4C41646}" type="pres">
      <dgm:prSet presAssocID="{973BDBEC-BD44-4858-9DCC-1663E142AE48}" presName="LevelOneTextNode" presStyleLbl="node0" presStyleIdx="0" presStyleCnt="1" custScaleX="163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254F7-F919-4243-BA3E-9D8FCE008321}" type="pres">
      <dgm:prSet presAssocID="{973BDBEC-BD44-4858-9DCC-1663E142AE48}" presName="level2hierChild" presStyleCnt="0"/>
      <dgm:spPr/>
    </dgm:pt>
    <dgm:pt modelId="{ACF99EDE-957A-476F-AED5-D9F5C5E01D38}" type="pres">
      <dgm:prSet presAssocID="{4C4525FC-F8F5-47B8-8EED-6F5A1243CD3B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0C5A667A-8E0C-4406-AD9D-8E7723616890}" type="pres">
      <dgm:prSet presAssocID="{4C4525FC-F8F5-47B8-8EED-6F5A1243CD3B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230E38B-0209-4585-9C7E-FB31FDE5595E}" type="pres">
      <dgm:prSet presAssocID="{D31065BF-E5E3-4633-A0CB-F0C6DCA03B7F}" presName="root2" presStyleCnt="0"/>
      <dgm:spPr/>
    </dgm:pt>
    <dgm:pt modelId="{1C5A5AF9-CD77-4561-81B4-F3F087E6BC2E}" type="pres">
      <dgm:prSet presAssocID="{D31065BF-E5E3-4633-A0CB-F0C6DCA03B7F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FF438-BD78-44A4-B21C-68756F13FB5C}" type="pres">
      <dgm:prSet presAssocID="{D31065BF-E5E3-4633-A0CB-F0C6DCA03B7F}" presName="level3hierChild" presStyleCnt="0"/>
      <dgm:spPr/>
    </dgm:pt>
    <dgm:pt modelId="{A653998E-D9DD-4FD2-AB43-ADE24978C6C9}" type="pres">
      <dgm:prSet presAssocID="{77D5824A-8B49-4632-8709-006385026128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581A8B24-A47E-480E-B37C-1D56580C650B}" type="pres">
      <dgm:prSet presAssocID="{77D5824A-8B49-4632-8709-006385026128}" presName="connTx" presStyleLbl="parChTrans1D2" presStyleIdx="1" presStyleCnt="7"/>
      <dgm:spPr/>
      <dgm:t>
        <a:bodyPr/>
        <a:lstStyle/>
        <a:p>
          <a:endParaRPr lang="ru-RU"/>
        </a:p>
      </dgm:t>
    </dgm:pt>
    <dgm:pt modelId="{30B80918-0D8C-449F-9898-6D144D889B7C}" type="pres">
      <dgm:prSet presAssocID="{F426D0F7-33AE-4C2E-8099-0B466E087AD8}" presName="root2" presStyleCnt="0"/>
      <dgm:spPr/>
    </dgm:pt>
    <dgm:pt modelId="{66CB1520-1390-4E60-BF74-5CD5CD00D69F}" type="pres">
      <dgm:prSet presAssocID="{F426D0F7-33AE-4C2E-8099-0B466E087AD8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3CBA3B-9EFF-4CF0-AC9E-EE29F086A9D3}" type="pres">
      <dgm:prSet presAssocID="{F426D0F7-33AE-4C2E-8099-0B466E087AD8}" presName="level3hierChild" presStyleCnt="0"/>
      <dgm:spPr/>
    </dgm:pt>
    <dgm:pt modelId="{D4EE8A67-1624-43F3-93EB-07F641D22464}" type="pres">
      <dgm:prSet presAssocID="{A53376E4-D0E5-407F-B538-DCC8D0E6AD3D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9268610E-E3AC-4849-89B1-7FDF6581106C}" type="pres">
      <dgm:prSet presAssocID="{A53376E4-D0E5-407F-B538-DCC8D0E6AD3D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71C88E7-621E-4386-90A5-7DECFF3D89DB}" type="pres">
      <dgm:prSet presAssocID="{B9619B3B-A761-4BF5-8CB4-AFA1076C91D2}" presName="root2" presStyleCnt="0"/>
      <dgm:spPr/>
    </dgm:pt>
    <dgm:pt modelId="{419AA8A4-99A5-4870-B031-5CB7E045F04C}" type="pres">
      <dgm:prSet presAssocID="{B9619B3B-A761-4BF5-8CB4-AFA1076C91D2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A19B77-A5E2-41E8-849A-2FAB284D66C4}" type="pres">
      <dgm:prSet presAssocID="{B9619B3B-A761-4BF5-8CB4-AFA1076C91D2}" presName="level3hierChild" presStyleCnt="0"/>
      <dgm:spPr/>
    </dgm:pt>
    <dgm:pt modelId="{09824318-6307-43B4-8106-C63EDB6263DD}" type="pres">
      <dgm:prSet presAssocID="{5F85B711-503A-433B-8858-E6A53EAAB8AC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C1170130-4A1F-497F-9BDD-80D97037109F}" type="pres">
      <dgm:prSet presAssocID="{5F85B711-503A-433B-8858-E6A53EAAB8AC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99BFCE3-275E-42FF-8948-75DE9AFD504B}" type="pres">
      <dgm:prSet presAssocID="{B5B8DC72-D36F-48D9-9ECE-F7A98ABA266A}" presName="root2" presStyleCnt="0"/>
      <dgm:spPr/>
    </dgm:pt>
    <dgm:pt modelId="{8424481C-44C5-4A0A-807D-A1AB7F5F8072}" type="pres">
      <dgm:prSet presAssocID="{B5B8DC72-D36F-48D9-9ECE-F7A98ABA266A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98E44-35F5-401D-88A2-F92FC2B2D57B}" type="pres">
      <dgm:prSet presAssocID="{B5B8DC72-D36F-48D9-9ECE-F7A98ABA266A}" presName="level3hierChild" presStyleCnt="0"/>
      <dgm:spPr/>
    </dgm:pt>
    <dgm:pt modelId="{84F7E77D-2E4F-4DDD-8767-3F9244620752}" type="pres">
      <dgm:prSet presAssocID="{E6AFCAFA-4023-477A-BC6A-F5D03C977CDA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751596CF-90BF-47E8-A35B-5EDC6699EEFD}" type="pres">
      <dgm:prSet presAssocID="{E6AFCAFA-4023-477A-BC6A-F5D03C977CD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CEDF0BE5-13F2-4602-B397-A477E871A8E3}" type="pres">
      <dgm:prSet presAssocID="{364B7301-B5BD-47E2-8581-2B91C549C7C8}" presName="root2" presStyleCnt="0"/>
      <dgm:spPr/>
    </dgm:pt>
    <dgm:pt modelId="{A6ABB7D5-DF42-46A1-968A-4ABA583A7AA9}" type="pres">
      <dgm:prSet presAssocID="{364B7301-B5BD-47E2-8581-2B91C549C7C8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A75E6B-EFDE-4F1B-AAD1-6B160726DEB1}" type="pres">
      <dgm:prSet presAssocID="{364B7301-B5BD-47E2-8581-2B91C549C7C8}" presName="level3hierChild" presStyleCnt="0"/>
      <dgm:spPr/>
    </dgm:pt>
    <dgm:pt modelId="{A2731AFC-6263-4B22-BFA6-08C146B73495}" type="pres">
      <dgm:prSet presAssocID="{38A4BC0E-EBB9-48F2-831D-3A58D24175D2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81DB3BB7-C8E0-4F4A-A374-BE881ED8C340}" type="pres">
      <dgm:prSet presAssocID="{38A4BC0E-EBB9-48F2-831D-3A58D24175D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03A9801-53F9-420E-88BD-604177B5337C}" type="pres">
      <dgm:prSet presAssocID="{50539590-696A-42CB-9C10-5A1316742717}" presName="root2" presStyleCnt="0"/>
      <dgm:spPr/>
    </dgm:pt>
    <dgm:pt modelId="{1D7C2961-EB96-48D8-A434-2645872C3422}" type="pres">
      <dgm:prSet presAssocID="{50539590-696A-42CB-9C10-5A1316742717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4DE3A5-45A4-40D9-BA92-A1EF287D5AF1}" type="pres">
      <dgm:prSet presAssocID="{50539590-696A-42CB-9C10-5A1316742717}" presName="level3hierChild" presStyleCnt="0"/>
      <dgm:spPr/>
    </dgm:pt>
    <dgm:pt modelId="{C7E7487E-7833-4BE5-AA07-B45734C287D6}" type="pres">
      <dgm:prSet presAssocID="{43A7CD98-00A7-4AD2-B748-93619F4972E4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CD613D11-2036-4890-A57B-16B741BC4521}" type="pres">
      <dgm:prSet presAssocID="{43A7CD98-00A7-4AD2-B748-93619F4972E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BD0C998-92AE-4BEC-9440-15272B04EC02}" type="pres">
      <dgm:prSet presAssocID="{F3CCBB50-FCAD-4996-89BF-B244D6A2F45F}" presName="root2" presStyleCnt="0"/>
      <dgm:spPr/>
    </dgm:pt>
    <dgm:pt modelId="{713827B8-4158-43B4-ABF8-A049327730CD}" type="pres">
      <dgm:prSet presAssocID="{F3CCBB50-FCAD-4996-89BF-B244D6A2F45F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1EC749-0DA4-4C9B-948B-24151A991269}" type="pres">
      <dgm:prSet presAssocID="{F3CCBB50-FCAD-4996-89BF-B244D6A2F45F}" presName="level3hierChild" presStyleCnt="0"/>
      <dgm:spPr/>
    </dgm:pt>
  </dgm:ptLst>
  <dgm:cxnLst>
    <dgm:cxn modelId="{F0FA4FF7-3F0E-47B1-BAFE-57667B5762D0}" srcId="{973BDBEC-BD44-4858-9DCC-1663E142AE48}" destId="{364B7301-B5BD-47E2-8581-2B91C549C7C8}" srcOrd="4" destOrd="0" parTransId="{E6AFCAFA-4023-477A-BC6A-F5D03C977CDA}" sibTransId="{C4B7F5DE-DEBA-44D2-8BF0-D7DAD26402B9}"/>
    <dgm:cxn modelId="{2F825FC5-A88C-43E5-8B26-02B48AB22D84}" srcId="{973BDBEC-BD44-4858-9DCC-1663E142AE48}" destId="{D31065BF-E5E3-4633-A0CB-F0C6DCA03B7F}" srcOrd="0" destOrd="0" parTransId="{4C4525FC-F8F5-47B8-8EED-6F5A1243CD3B}" sibTransId="{22941E95-5A94-4A6B-8263-4B24CD3A46C2}"/>
    <dgm:cxn modelId="{CBC25507-EA2C-450D-83E4-D4696C9E2EDD}" srcId="{973BDBEC-BD44-4858-9DCC-1663E142AE48}" destId="{B9619B3B-A761-4BF5-8CB4-AFA1076C91D2}" srcOrd="2" destOrd="0" parTransId="{A53376E4-D0E5-407F-B538-DCC8D0E6AD3D}" sibTransId="{E0743B59-4FB6-451F-BA65-4DD3F8EB56B8}"/>
    <dgm:cxn modelId="{ECE5E7E4-FF79-4BCF-B371-34B04AC02619}" type="presOf" srcId="{973BDBEC-BD44-4858-9DCC-1663E142AE48}" destId="{00716C59-4E27-4AD9-8EEE-D278D4C41646}" srcOrd="0" destOrd="0" presId="urn:microsoft.com/office/officeart/2008/layout/HorizontalMultiLevelHierarchy"/>
    <dgm:cxn modelId="{75019A10-387B-4B3B-B7DF-525217975858}" type="presOf" srcId="{364B7301-B5BD-47E2-8581-2B91C549C7C8}" destId="{A6ABB7D5-DF42-46A1-968A-4ABA583A7AA9}" srcOrd="0" destOrd="0" presId="urn:microsoft.com/office/officeart/2008/layout/HorizontalMultiLevelHierarchy"/>
    <dgm:cxn modelId="{5069EB9B-2D7B-4DAD-BED9-B585BFDF7341}" type="presOf" srcId="{E6AFCAFA-4023-477A-BC6A-F5D03C977CDA}" destId="{84F7E77D-2E4F-4DDD-8767-3F9244620752}" srcOrd="0" destOrd="0" presId="urn:microsoft.com/office/officeart/2008/layout/HorizontalMultiLevelHierarchy"/>
    <dgm:cxn modelId="{5B08FDE4-DBE7-4CE7-B5B7-43663AD42B13}" type="presOf" srcId="{77D5824A-8B49-4632-8709-006385026128}" destId="{A653998E-D9DD-4FD2-AB43-ADE24978C6C9}" srcOrd="0" destOrd="0" presId="urn:microsoft.com/office/officeart/2008/layout/HorizontalMultiLevelHierarchy"/>
    <dgm:cxn modelId="{2FA87535-30E1-49BB-99C7-13517A2D63B0}" type="presOf" srcId="{38A4BC0E-EBB9-48F2-831D-3A58D24175D2}" destId="{A2731AFC-6263-4B22-BFA6-08C146B73495}" srcOrd="0" destOrd="0" presId="urn:microsoft.com/office/officeart/2008/layout/HorizontalMultiLevelHierarchy"/>
    <dgm:cxn modelId="{442BAE99-6937-4C31-B42B-9EA9C6919FCE}" type="presOf" srcId="{4C4525FC-F8F5-47B8-8EED-6F5A1243CD3B}" destId="{0C5A667A-8E0C-4406-AD9D-8E7723616890}" srcOrd="1" destOrd="0" presId="urn:microsoft.com/office/officeart/2008/layout/HorizontalMultiLevelHierarchy"/>
    <dgm:cxn modelId="{9A0C2992-637A-4AD5-9C5B-A3CF629762FC}" type="presOf" srcId="{4C4525FC-F8F5-47B8-8EED-6F5A1243CD3B}" destId="{ACF99EDE-957A-476F-AED5-D9F5C5E01D38}" srcOrd="0" destOrd="0" presId="urn:microsoft.com/office/officeart/2008/layout/HorizontalMultiLevelHierarchy"/>
    <dgm:cxn modelId="{2B77C223-B53D-477C-A309-7C2DC24A2460}" srcId="{973BDBEC-BD44-4858-9DCC-1663E142AE48}" destId="{F426D0F7-33AE-4C2E-8099-0B466E087AD8}" srcOrd="1" destOrd="0" parTransId="{77D5824A-8B49-4632-8709-006385026128}" sibTransId="{704655AC-5719-4D0B-8F98-48BB0013BBF9}"/>
    <dgm:cxn modelId="{FF9C55FB-EDBD-4430-8048-5B89E0E80BCB}" type="presOf" srcId="{43A7CD98-00A7-4AD2-B748-93619F4972E4}" destId="{C7E7487E-7833-4BE5-AA07-B45734C287D6}" srcOrd="0" destOrd="0" presId="urn:microsoft.com/office/officeart/2008/layout/HorizontalMultiLevelHierarchy"/>
    <dgm:cxn modelId="{75C7E443-81AB-41A0-81C6-8320828AD5A4}" type="presOf" srcId="{5F85B711-503A-433B-8858-E6A53EAAB8AC}" destId="{C1170130-4A1F-497F-9BDD-80D97037109F}" srcOrd="1" destOrd="0" presId="urn:microsoft.com/office/officeart/2008/layout/HorizontalMultiLevelHierarchy"/>
    <dgm:cxn modelId="{108F47D3-78EE-410E-B8C4-255A5264ABBD}" srcId="{973BDBEC-BD44-4858-9DCC-1663E142AE48}" destId="{F3CCBB50-FCAD-4996-89BF-B244D6A2F45F}" srcOrd="6" destOrd="0" parTransId="{43A7CD98-00A7-4AD2-B748-93619F4972E4}" sibTransId="{7D8A2384-BBA5-4EC8-9D58-34B2718C4720}"/>
    <dgm:cxn modelId="{F57B20F2-C101-4334-A91F-F92F009F4A6E}" type="presOf" srcId="{A53376E4-D0E5-407F-B538-DCC8D0E6AD3D}" destId="{D4EE8A67-1624-43F3-93EB-07F641D22464}" srcOrd="0" destOrd="0" presId="urn:microsoft.com/office/officeart/2008/layout/HorizontalMultiLevelHierarchy"/>
    <dgm:cxn modelId="{02B2F7EF-CCB2-45CD-893F-101184B2481B}" type="presOf" srcId="{38A4BC0E-EBB9-48F2-831D-3A58D24175D2}" destId="{81DB3BB7-C8E0-4F4A-A374-BE881ED8C340}" srcOrd="1" destOrd="0" presId="urn:microsoft.com/office/officeart/2008/layout/HorizontalMultiLevelHierarchy"/>
    <dgm:cxn modelId="{07CC2BB3-0A8E-4A1B-B59E-B7071229965E}" srcId="{9549BA6D-6BF7-470D-A7EB-D9E5CFE98386}" destId="{973BDBEC-BD44-4858-9DCC-1663E142AE48}" srcOrd="0" destOrd="0" parTransId="{C1AF8B30-AE63-4742-9570-1C2D3C9E1200}" sibTransId="{38E16B60-DCB9-4B04-8AF5-C3AD8C7BE140}"/>
    <dgm:cxn modelId="{00FD989B-B98E-4B3D-ACEF-66C01221E327}" type="presOf" srcId="{43A7CD98-00A7-4AD2-B748-93619F4972E4}" destId="{CD613D11-2036-4890-A57B-16B741BC4521}" srcOrd="1" destOrd="0" presId="urn:microsoft.com/office/officeart/2008/layout/HorizontalMultiLevelHierarchy"/>
    <dgm:cxn modelId="{DDD69016-33C6-4106-8CAD-DB9E215612B9}" type="presOf" srcId="{A53376E4-D0E5-407F-B538-DCC8D0E6AD3D}" destId="{9268610E-E3AC-4849-89B1-7FDF6581106C}" srcOrd="1" destOrd="0" presId="urn:microsoft.com/office/officeart/2008/layout/HorizontalMultiLevelHierarchy"/>
    <dgm:cxn modelId="{A3A84476-32DD-4472-A948-836DEF67BA63}" type="presOf" srcId="{77D5824A-8B49-4632-8709-006385026128}" destId="{581A8B24-A47E-480E-B37C-1D56580C650B}" srcOrd="1" destOrd="0" presId="urn:microsoft.com/office/officeart/2008/layout/HorizontalMultiLevelHierarchy"/>
    <dgm:cxn modelId="{060AED55-0978-4440-9C49-F67D02A6ECCF}" srcId="{973BDBEC-BD44-4858-9DCC-1663E142AE48}" destId="{50539590-696A-42CB-9C10-5A1316742717}" srcOrd="5" destOrd="0" parTransId="{38A4BC0E-EBB9-48F2-831D-3A58D24175D2}" sibTransId="{930C98FC-710C-4A9D-A2D0-739D3347EDCF}"/>
    <dgm:cxn modelId="{2E47F489-80B5-4F17-9F5E-E6D335F9DAE2}" type="presOf" srcId="{F3CCBB50-FCAD-4996-89BF-B244D6A2F45F}" destId="{713827B8-4158-43B4-ABF8-A049327730CD}" srcOrd="0" destOrd="0" presId="urn:microsoft.com/office/officeart/2008/layout/HorizontalMultiLevelHierarchy"/>
    <dgm:cxn modelId="{4AB405F6-FCAF-415E-893C-12B0C693EEAF}" type="presOf" srcId="{5F85B711-503A-433B-8858-E6A53EAAB8AC}" destId="{09824318-6307-43B4-8106-C63EDB6263DD}" srcOrd="0" destOrd="0" presId="urn:microsoft.com/office/officeart/2008/layout/HorizontalMultiLevelHierarchy"/>
    <dgm:cxn modelId="{C8FF955D-F21B-4201-81A3-B9D47FBD9149}" type="presOf" srcId="{B5B8DC72-D36F-48D9-9ECE-F7A98ABA266A}" destId="{8424481C-44C5-4A0A-807D-A1AB7F5F8072}" srcOrd="0" destOrd="0" presId="urn:microsoft.com/office/officeart/2008/layout/HorizontalMultiLevelHierarchy"/>
    <dgm:cxn modelId="{84413B02-0A61-430A-87F5-908F03A07279}" type="presOf" srcId="{E6AFCAFA-4023-477A-BC6A-F5D03C977CDA}" destId="{751596CF-90BF-47E8-A35B-5EDC6699EEFD}" srcOrd="1" destOrd="0" presId="urn:microsoft.com/office/officeart/2008/layout/HorizontalMultiLevelHierarchy"/>
    <dgm:cxn modelId="{B4D0F343-F7ED-43FF-8F34-99ED5AC09496}" type="presOf" srcId="{B9619B3B-A761-4BF5-8CB4-AFA1076C91D2}" destId="{419AA8A4-99A5-4870-B031-5CB7E045F04C}" srcOrd="0" destOrd="0" presId="urn:microsoft.com/office/officeart/2008/layout/HorizontalMultiLevelHierarchy"/>
    <dgm:cxn modelId="{5426E014-2815-460A-ADF1-EEC000EE3621}" type="presOf" srcId="{9549BA6D-6BF7-470D-A7EB-D9E5CFE98386}" destId="{2B4CF373-EF96-48FE-9B77-26FA58B929FA}" srcOrd="0" destOrd="0" presId="urn:microsoft.com/office/officeart/2008/layout/HorizontalMultiLevelHierarchy"/>
    <dgm:cxn modelId="{64BF6EBB-6DB8-4358-93BC-548D4A3E72C9}" srcId="{973BDBEC-BD44-4858-9DCC-1663E142AE48}" destId="{B5B8DC72-D36F-48D9-9ECE-F7A98ABA266A}" srcOrd="3" destOrd="0" parTransId="{5F85B711-503A-433B-8858-E6A53EAAB8AC}" sibTransId="{9722AA6F-FA81-4D68-88ED-B8A61D112CEF}"/>
    <dgm:cxn modelId="{7B88E736-6239-48C1-804F-7C698E761CF6}" type="presOf" srcId="{D31065BF-E5E3-4633-A0CB-F0C6DCA03B7F}" destId="{1C5A5AF9-CD77-4561-81B4-F3F087E6BC2E}" srcOrd="0" destOrd="0" presId="urn:microsoft.com/office/officeart/2008/layout/HorizontalMultiLevelHierarchy"/>
    <dgm:cxn modelId="{63BF77A4-C8DF-4239-B78B-B799DDA39E4E}" type="presOf" srcId="{50539590-696A-42CB-9C10-5A1316742717}" destId="{1D7C2961-EB96-48D8-A434-2645872C3422}" srcOrd="0" destOrd="0" presId="urn:microsoft.com/office/officeart/2008/layout/HorizontalMultiLevelHierarchy"/>
    <dgm:cxn modelId="{38229EC6-6B12-404D-91DC-D8BF1A9F5F67}" type="presOf" srcId="{F426D0F7-33AE-4C2E-8099-0B466E087AD8}" destId="{66CB1520-1390-4E60-BF74-5CD5CD00D69F}" srcOrd="0" destOrd="0" presId="urn:microsoft.com/office/officeart/2008/layout/HorizontalMultiLevelHierarchy"/>
    <dgm:cxn modelId="{4FA6BAFC-9BE3-4E7F-B3FB-E2C72091301B}" type="presParOf" srcId="{2B4CF373-EF96-48FE-9B77-26FA58B929FA}" destId="{2E285E2E-DC46-435C-A820-6BE7161A647F}" srcOrd="0" destOrd="0" presId="urn:microsoft.com/office/officeart/2008/layout/HorizontalMultiLevelHierarchy"/>
    <dgm:cxn modelId="{F0A095A7-AC54-453F-8337-E7D72F789C0D}" type="presParOf" srcId="{2E285E2E-DC46-435C-A820-6BE7161A647F}" destId="{00716C59-4E27-4AD9-8EEE-D278D4C41646}" srcOrd="0" destOrd="0" presId="urn:microsoft.com/office/officeart/2008/layout/HorizontalMultiLevelHierarchy"/>
    <dgm:cxn modelId="{7AEEF188-5A68-44FE-B75B-7B054478E54E}" type="presParOf" srcId="{2E285E2E-DC46-435C-A820-6BE7161A647F}" destId="{A1E254F7-F919-4243-BA3E-9D8FCE008321}" srcOrd="1" destOrd="0" presId="urn:microsoft.com/office/officeart/2008/layout/HorizontalMultiLevelHierarchy"/>
    <dgm:cxn modelId="{9BDDDFC7-3AD3-41FA-8C78-636039622368}" type="presParOf" srcId="{A1E254F7-F919-4243-BA3E-9D8FCE008321}" destId="{ACF99EDE-957A-476F-AED5-D9F5C5E01D38}" srcOrd="0" destOrd="0" presId="urn:microsoft.com/office/officeart/2008/layout/HorizontalMultiLevelHierarchy"/>
    <dgm:cxn modelId="{D111BD37-489C-452C-8923-BDE1C96910CE}" type="presParOf" srcId="{ACF99EDE-957A-476F-AED5-D9F5C5E01D38}" destId="{0C5A667A-8E0C-4406-AD9D-8E7723616890}" srcOrd="0" destOrd="0" presId="urn:microsoft.com/office/officeart/2008/layout/HorizontalMultiLevelHierarchy"/>
    <dgm:cxn modelId="{1E608FC4-DE5E-4BED-A681-6BAD0C7E1AF1}" type="presParOf" srcId="{A1E254F7-F919-4243-BA3E-9D8FCE008321}" destId="{C230E38B-0209-4585-9C7E-FB31FDE5595E}" srcOrd="1" destOrd="0" presId="urn:microsoft.com/office/officeart/2008/layout/HorizontalMultiLevelHierarchy"/>
    <dgm:cxn modelId="{4CF9EB0F-BF30-469D-9B90-AA9E221FB156}" type="presParOf" srcId="{C230E38B-0209-4585-9C7E-FB31FDE5595E}" destId="{1C5A5AF9-CD77-4561-81B4-F3F087E6BC2E}" srcOrd="0" destOrd="0" presId="urn:microsoft.com/office/officeart/2008/layout/HorizontalMultiLevelHierarchy"/>
    <dgm:cxn modelId="{3A4E70E5-6CF7-48EB-B270-F1DE6529DA61}" type="presParOf" srcId="{C230E38B-0209-4585-9C7E-FB31FDE5595E}" destId="{F7FFF438-BD78-44A4-B21C-68756F13FB5C}" srcOrd="1" destOrd="0" presId="urn:microsoft.com/office/officeart/2008/layout/HorizontalMultiLevelHierarchy"/>
    <dgm:cxn modelId="{F55B9AD5-C798-47EF-A09E-BE6A45F38CD1}" type="presParOf" srcId="{A1E254F7-F919-4243-BA3E-9D8FCE008321}" destId="{A653998E-D9DD-4FD2-AB43-ADE24978C6C9}" srcOrd="2" destOrd="0" presId="urn:microsoft.com/office/officeart/2008/layout/HorizontalMultiLevelHierarchy"/>
    <dgm:cxn modelId="{6FDE9909-EB3C-4D4C-AF1D-5D9DB7DCD9C9}" type="presParOf" srcId="{A653998E-D9DD-4FD2-AB43-ADE24978C6C9}" destId="{581A8B24-A47E-480E-B37C-1D56580C650B}" srcOrd="0" destOrd="0" presId="urn:microsoft.com/office/officeart/2008/layout/HorizontalMultiLevelHierarchy"/>
    <dgm:cxn modelId="{1326BDC8-5887-4ABF-BCDB-11070E67FB9B}" type="presParOf" srcId="{A1E254F7-F919-4243-BA3E-9D8FCE008321}" destId="{30B80918-0D8C-449F-9898-6D144D889B7C}" srcOrd="3" destOrd="0" presId="urn:microsoft.com/office/officeart/2008/layout/HorizontalMultiLevelHierarchy"/>
    <dgm:cxn modelId="{B8B782F2-3BFD-471A-A33A-23F073E3F233}" type="presParOf" srcId="{30B80918-0D8C-449F-9898-6D144D889B7C}" destId="{66CB1520-1390-4E60-BF74-5CD5CD00D69F}" srcOrd="0" destOrd="0" presId="urn:microsoft.com/office/officeart/2008/layout/HorizontalMultiLevelHierarchy"/>
    <dgm:cxn modelId="{F45D2045-8831-495E-9B71-6C85B9427C39}" type="presParOf" srcId="{30B80918-0D8C-449F-9898-6D144D889B7C}" destId="{903CBA3B-9EFF-4CF0-AC9E-EE29F086A9D3}" srcOrd="1" destOrd="0" presId="urn:microsoft.com/office/officeart/2008/layout/HorizontalMultiLevelHierarchy"/>
    <dgm:cxn modelId="{2290E2FA-9658-4912-B416-43D0E8B59C9B}" type="presParOf" srcId="{A1E254F7-F919-4243-BA3E-9D8FCE008321}" destId="{D4EE8A67-1624-43F3-93EB-07F641D22464}" srcOrd="4" destOrd="0" presId="urn:microsoft.com/office/officeart/2008/layout/HorizontalMultiLevelHierarchy"/>
    <dgm:cxn modelId="{A18A3A1F-4BFD-417E-9283-C4EEDAAA2205}" type="presParOf" srcId="{D4EE8A67-1624-43F3-93EB-07F641D22464}" destId="{9268610E-E3AC-4849-89B1-7FDF6581106C}" srcOrd="0" destOrd="0" presId="urn:microsoft.com/office/officeart/2008/layout/HorizontalMultiLevelHierarchy"/>
    <dgm:cxn modelId="{5270B9D4-896D-4804-8171-45EFDE9ECF91}" type="presParOf" srcId="{A1E254F7-F919-4243-BA3E-9D8FCE008321}" destId="{D71C88E7-621E-4386-90A5-7DECFF3D89DB}" srcOrd="5" destOrd="0" presId="urn:microsoft.com/office/officeart/2008/layout/HorizontalMultiLevelHierarchy"/>
    <dgm:cxn modelId="{F9B53103-F7FB-4332-BEB3-DB94B2FE256E}" type="presParOf" srcId="{D71C88E7-621E-4386-90A5-7DECFF3D89DB}" destId="{419AA8A4-99A5-4870-B031-5CB7E045F04C}" srcOrd="0" destOrd="0" presId="urn:microsoft.com/office/officeart/2008/layout/HorizontalMultiLevelHierarchy"/>
    <dgm:cxn modelId="{8FCDCF09-6E29-45CC-A78A-CE5B39DD7F75}" type="presParOf" srcId="{D71C88E7-621E-4386-90A5-7DECFF3D89DB}" destId="{52A19B77-A5E2-41E8-849A-2FAB284D66C4}" srcOrd="1" destOrd="0" presId="urn:microsoft.com/office/officeart/2008/layout/HorizontalMultiLevelHierarchy"/>
    <dgm:cxn modelId="{66D43702-B092-4131-9A73-E97ACD96F408}" type="presParOf" srcId="{A1E254F7-F919-4243-BA3E-9D8FCE008321}" destId="{09824318-6307-43B4-8106-C63EDB6263DD}" srcOrd="6" destOrd="0" presId="urn:microsoft.com/office/officeart/2008/layout/HorizontalMultiLevelHierarchy"/>
    <dgm:cxn modelId="{BF1A1DDD-23EF-4D44-BF02-E3059AE3C5FC}" type="presParOf" srcId="{09824318-6307-43B4-8106-C63EDB6263DD}" destId="{C1170130-4A1F-497F-9BDD-80D97037109F}" srcOrd="0" destOrd="0" presId="urn:microsoft.com/office/officeart/2008/layout/HorizontalMultiLevelHierarchy"/>
    <dgm:cxn modelId="{035983F4-5FA6-436A-9091-E94067A981D4}" type="presParOf" srcId="{A1E254F7-F919-4243-BA3E-9D8FCE008321}" destId="{799BFCE3-275E-42FF-8948-75DE9AFD504B}" srcOrd="7" destOrd="0" presId="urn:microsoft.com/office/officeart/2008/layout/HorizontalMultiLevelHierarchy"/>
    <dgm:cxn modelId="{BAA25C6D-C977-43CC-800C-ECFCDF5A3C4E}" type="presParOf" srcId="{799BFCE3-275E-42FF-8948-75DE9AFD504B}" destId="{8424481C-44C5-4A0A-807D-A1AB7F5F8072}" srcOrd="0" destOrd="0" presId="urn:microsoft.com/office/officeart/2008/layout/HorizontalMultiLevelHierarchy"/>
    <dgm:cxn modelId="{BDDFA615-41BF-47E3-AEE6-430566CA4F82}" type="presParOf" srcId="{799BFCE3-275E-42FF-8948-75DE9AFD504B}" destId="{3A298E44-35F5-401D-88A2-F92FC2B2D57B}" srcOrd="1" destOrd="0" presId="urn:microsoft.com/office/officeart/2008/layout/HorizontalMultiLevelHierarchy"/>
    <dgm:cxn modelId="{782D782B-2AFF-45AB-B980-1B00BA651AAD}" type="presParOf" srcId="{A1E254F7-F919-4243-BA3E-9D8FCE008321}" destId="{84F7E77D-2E4F-4DDD-8767-3F9244620752}" srcOrd="8" destOrd="0" presId="urn:microsoft.com/office/officeart/2008/layout/HorizontalMultiLevelHierarchy"/>
    <dgm:cxn modelId="{A32F7AE5-4E7D-4931-B747-44DDE25EC9B1}" type="presParOf" srcId="{84F7E77D-2E4F-4DDD-8767-3F9244620752}" destId="{751596CF-90BF-47E8-A35B-5EDC6699EEFD}" srcOrd="0" destOrd="0" presId="urn:microsoft.com/office/officeart/2008/layout/HorizontalMultiLevelHierarchy"/>
    <dgm:cxn modelId="{6A6601D4-B4B7-4A28-AD2A-20DEEAF2979A}" type="presParOf" srcId="{A1E254F7-F919-4243-BA3E-9D8FCE008321}" destId="{CEDF0BE5-13F2-4602-B397-A477E871A8E3}" srcOrd="9" destOrd="0" presId="urn:microsoft.com/office/officeart/2008/layout/HorizontalMultiLevelHierarchy"/>
    <dgm:cxn modelId="{F030D0ED-E7CD-493B-8E0F-C28E2C0294C3}" type="presParOf" srcId="{CEDF0BE5-13F2-4602-B397-A477E871A8E3}" destId="{A6ABB7D5-DF42-46A1-968A-4ABA583A7AA9}" srcOrd="0" destOrd="0" presId="urn:microsoft.com/office/officeart/2008/layout/HorizontalMultiLevelHierarchy"/>
    <dgm:cxn modelId="{E3B88DD1-633E-49AD-87B5-3E258697E18B}" type="presParOf" srcId="{CEDF0BE5-13F2-4602-B397-A477E871A8E3}" destId="{28A75E6B-EFDE-4F1B-AAD1-6B160726DEB1}" srcOrd="1" destOrd="0" presId="urn:microsoft.com/office/officeart/2008/layout/HorizontalMultiLevelHierarchy"/>
    <dgm:cxn modelId="{F462AE93-0DE1-43B4-8397-97630DFD3D38}" type="presParOf" srcId="{A1E254F7-F919-4243-BA3E-9D8FCE008321}" destId="{A2731AFC-6263-4B22-BFA6-08C146B73495}" srcOrd="10" destOrd="0" presId="urn:microsoft.com/office/officeart/2008/layout/HorizontalMultiLevelHierarchy"/>
    <dgm:cxn modelId="{E3C2BE32-B2FD-4DE0-926A-F799C937422A}" type="presParOf" srcId="{A2731AFC-6263-4B22-BFA6-08C146B73495}" destId="{81DB3BB7-C8E0-4F4A-A374-BE881ED8C340}" srcOrd="0" destOrd="0" presId="urn:microsoft.com/office/officeart/2008/layout/HorizontalMultiLevelHierarchy"/>
    <dgm:cxn modelId="{6CED7E03-8494-4583-9C50-D1145C4DCE55}" type="presParOf" srcId="{A1E254F7-F919-4243-BA3E-9D8FCE008321}" destId="{E03A9801-53F9-420E-88BD-604177B5337C}" srcOrd="11" destOrd="0" presId="urn:microsoft.com/office/officeart/2008/layout/HorizontalMultiLevelHierarchy"/>
    <dgm:cxn modelId="{2D522682-2568-4A34-91E9-73A329568D16}" type="presParOf" srcId="{E03A9801-53F9-420E-88BD-604177B5337C}" destId="{1D7C2961-EB96-48D8-A434-2645872C3422}" srcOrd="0" destOrd="0" presId="urn:microsoft.com/office/officeart/2008/layout/HorizontalMultiLevelHierarchy"/>
    <dgm:cxn modelId="{B68FCBD1-9ADA-4DC5-834C-6015D0317F88}" type="presParOf" srcId="{E03A9801-53F9-420E-88BD-604177B5337C}" destId="{974DE3A5-45A4-40D9-BA92-A1EF287D5AF1}" srcOrd="1" destOrd="0" presId="urn:microsoft.com/office/officeart/2008/layout/HorizontalMultiLevelHierarchy"/>
    <dgm:cxn modelId="{4887C803-5E56-4A5C-8F0D-C73C1DC7F5A3}" type="presParOf" srcId="{A1E254F7-F919-4243-BA3E-9D8FCE008321}" destId="{C7E7487E-7833-4BE5-AA07-B45734C287D6}" srcOrd="12" destOrd="0" presId="urn:microsoft.com/office/officeart/2008/layout/HorizontalMultiLevelHierarchy"/>
    <dgm:cxn modelId="{980695C5-05F4-4409-8A52-771C37AAF391}" type="presParOf" srcId="{C7E7487E-7833-4BE5-AA07-B45734C287D6}" destId="{CD613D11-2036-4890-A57B-16B741BC4521}" srcOrd="0" destOrd="0" presId="urn:microsoft.com/office/officeart/2008/layout/HorizontalMultiLevelHierarchy"/>
    <dgm:cxn modelId="{06D543DA-5F21-4B33-9C04-3D0FB217F2F5}" type="presParOf" srcId="{A1E254F7-F919-4243-BA3E-9D8FCE008321}" destId="{1BD0C998-92AE-4BEC-9440-15272B04EC02}" srcOrd="13" destOrd="0" presId="urn:microsoft.com/office/officeart/2008/layout/HorizontalMultiLevelHierarchy"/>
    <dgm:cxn modelId="{FD64D17E-0EBF-404C-AAA6-DD9B1A63C0BE}" type="presParOf" srcId="{1BD0C998-92AE-4BEC-9440-15272B04EC02}" destId="{713827B8-4158-43B4-ABF8-A049327730CD}" srcOrd="0" destOrd="0" presId="urn:microsoft.com/office/officeart/2008/layout/HorizontalMultiLevelHierarchy"/>
    <dgm:cxn modelId="{587F1F40-7904-42EA-B461-03A413A13C1A}" type="presParOf" srcId="{1BD0C998-92AE-4BEC-9440-15272B04EC02}" destId="{501EC749-0DA4-4C9B-948B-24151A99126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BAA2A-67CD-4017-95E9-6B1244E561D6}">
      <dsp:nvSpPr>
        <dsp:cNvPr id="0" name=""/>
        <dsp:cNvSpPr/>
      </dsp:nvSpPr>
      <dsp:spPr>
        <a:xfrm>
          <a:off x="2139955" y="976"/>
          <a:ext cx="1139104" cy="1139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«Я и коллектив»</a:t>
          </a:r>
          <a:endParaRPr lang="ru-RU" sz="1100" kern="1200" dirty="0"/>
        </a:p>
      </dsp:txBody>
      <dsp:txXfrm>
        <a:off x="2306773" y="167794"/>
        <a:ext cx="805468" cy="805468"/>
      </dsp:txXfrm>
    </dsp:sp>
    <dsp:sp modelId="{84082BC8-E68C-4FAC-B606-E71CA3AAADFA}">
      <dsp:nvSpPr>
        <dsp:cNvPr id="0" name=""/>
        <dsp:cNvSpPr/>
      </dsp:nvSpPr>
      <dsp:spPr>
        <a:xfrm rot="2700000">
          <a:off x="3156773" y="976967"/>
          <a:ext cx="302792" cy="384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70076" y="1021740"/>
        <a:ext cx="211954" cy="230669"/>
      </dsp:txXfrm>
    </dsp:sp>
    <dsp:sp modelId="{33AEACC5-AFA5-41B1-BFF4-00A51935C223}">
      <dsp:nvSpPr>
        <dsp:cNvPr id="0" name=""/>
        <dsp:cNvSpPr/>
      </dsp:nvSpPr>
      <dsp:spPr>
        <a:xfrm>
          <a:off x="3349398" y="1210419"/>
          <a:ext cx="1139104" cy="1139104"/>
        </a:xfrm>
        <a:prstGeom prst="ellipse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279374"/>
              <a:satOff val="-3219"/>
              <a:lumOff val="72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«Я-мир»</a:t>
          </a:r>
          <a:endParaRPr lang="ru-RU" sz="1100" kern="1200" dirty="0"/>
        </a:p>
      </dsp:txBody>
      <dsp:txXfrm>
        <a:off x="3516216" y="1377237"/>
        <a:ext cx="805468" cy="805468"/>
      </dsp:txXfrm>
    </dsp:sp>
    <dsp:sp modelId="{C2F82608-53C6-4B32-AF06-9E50E498B33E}">
      <dsp:nvSpPr>
        <dsp:cNvPr id="0" name=""/>
        <dsp:cNvSpPr/>
      </dsp:nvSpPr>
      <dsp:spPr>
        <a:xfrm rot="8100000">
          <a:off x="3168892" y="2186409"/>
          <a:ext cx="302792" cy="384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246427" y="2231182"/>
        <a:ext cx="211954" cy="230669"/>
      </dsp:txXfrm>
    </dsp:sp>
    <dsp:sp modelId="{161EDFE2-2B8B-46AA-9577-CC9EE87CE969}">
      <dsp:nvSpPr>
        <dsp:cNvPr id="0" name=""/>
        <dsp:cNvSpPr/>
      </dsp:nvSpPr>
      <dsp:spPr>
        <a:xfrm>
          <a:off x="2139955" y="2419862"/>
          <a:ext cx="1139104" cy="1139104"/>
        </a:xfrm>
        <a:prstGeom prst="ellipse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558749"/>
              <a:satOff val="-6439"/>
              <a:lumOff val="143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«Я-сфера»</a:t>
          </a:r>
          <a:endParaRPr lang="ru-RU" sz="1100" kern="1200" dirty="0"/>
        </a:p>
      </dsp:txBody>
      <dsp:txXfrm>
        <a:off x="2306773" y="2586680"/>
        <a:ext cx="805468" cy="805468"/>
      </dsp:txXfrm>
    </dsp:sp>
    <dsp:sp modelId="{BEFAF262-2BCA-446F-BE03-85F1829C1C26}">
      <dsp:nvSpPr>
        <dsp:cNvPr id="0" name=""/>
        <dsp:cNvSpPr/>
      </dsp:nvSpPr>
      <dsp:spPr>
        <a:xfrm rot="13500000">
          <a:off x="1959449" y="2198529"/>
          <a:ext cx="302792" cy="384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036984" y="2307534"/>
        <a:ext cx="211954" cy="230669"/>
      </dsp:txXfrm>
    </dsp:sp>
    <dsp:sp modelId="{EFD32A70-4F46-4612-A3BE-1DE4492E6A35}">
      <dsp:nvSpPr>
        <dsp:cNvPr id="0" name=""/>
        <dsp:cNvSpPr/>
      </dsp:nvSpPr>
      <dsp:spPr>
        <a:xfrm>
          <a:off x="930512" y="1210419"/>
          <a:ext cx="1139104" cy="1139104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«Я и общество»</a:t>
          </a:r>
          <a:endParaRPr lang="ru-RU" sz="1100" kern="1200" dirty="0"/>
        </a:p>
      </dsp:txBody>
      <dsp:txXfrm>
        <a:off x="1097330" y="1377237"/>
        <a:ext cx="805468" cy="805468"/>
      </dsp:txXfrm>
    </dsp:sp>
    <dsp:sp modelId="{4B6C5605-86F2-41C3-980A-CF5E7C9FF454}">
      <dsp:nvSpPr>
        <dsp:cNvPr id="0" name=""/>
        <dsp:cNvSpPr/>
      </dsp:nvSpPr>
      <dsp:spPr>
        <a:xfrm rot="18900000">
          <a:off x="1947330" y="989086"/>
          <a:ext cx="302792" cy="384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60633" y="1098091"/>
        <a:ext cx="211954" cy="23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8C1C4-1BB2-4F5C-9906-EE4458CE296F}">
      <dsp:nvSpPr>
        <dsp:cNvPr id="0" name=""/>
        <dsp:cNvSpPr/>
      </dsp:nvSpPr>
      <dsp:spPr>
        <a:xfrm rot="10800000">
          <a:off x="1141972" y="230"/>
          <a:ext cx="3782940" cy="75650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создать все условия для формирования объективной оценки самого себя в сравнении с другими людьми;</a:t>
          </a:r>
          <a:endParaRPr lang="ru-RU" sz="1400" kern="1200" dirty="0"/>
        </a:p>
      </dsp:txBody>
      <dsp:txXfrm rot="10800000">
        <a:off x="1331099" y="230"/>
        <a:ext cx="3593813" cy="756507"/>
      </dsp:txXfrm>
    </dsp:sp>
    <dsp:sp modelId="{67C2E9E2-6C9A-4C8B-9B18-19B4B53C114D}">
      <dsp:nvSpPr>
        <dsp:cNvPr id="0" name=""/>
        <dsp:cNvSpPr/>
      </dsp:nvSpPr>
      <dsp:spPr>
        <a:xfrm>
          <a:off x="763718" y="230"/>
          <a:ext cx="756507" cy="7565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B9E35-6C11-497F-A798-71FCF15CAC47}">
      <dsp:nvSpPr>
        <dsp:cNvPr id="0" name=""/>
        <dsp:cNvSpPr/>
      </dsp:nvSpPr>
      <dsp:spPr>
        <a:xfrm rot="10800000">
          <a:off x="1141972" y="982560"/>
          <a:ext cx="3782940" cy="756507"/>
        </a:xfrm>
        <a:prstGeom prst="homePlate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9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развить способность смело выбрать достойную цель (даже если она представляется нереальной) и сделать ее главным вектором своей жизни;</a:t>
          </a:r>
          <a:endParaRPr lang="ru-RU" sz="1200" kern="1200" dirty="0"/>
        </a:p>
      </dsp:txBody>
      <dsp:txXfrm rot="10800000">
        <a:off x="1331099" y="982560"/>
        <a:ext cx="3593813" cy="756507"/>
      </dsp:txXfrm>
    </dsp:sp>
    <dsp:sp modelId="{96894B58-B143-4C45-AE4E-C9596B4AFC8A}">
      <dsp:nvSpPr>
        <dsp:cNvPr id="0" name=""/>
        <dsp:cNvSpPr/>
      </dsp:nvSpPr>
      <dsp:spPr>
        <a:xfrm>
          <a:off x="763718" y="982560"/>
          <a:ext cx="756507" cy="7565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4371B-3EFA-44DE-B96C-3143184AAF70}">
      <dsp:nvSpPr>
        <dsp:cNvPr id="0" name=""/>
        <dsp:cNvSpPr/>
      </dsp:nvSpPr>
      <dsp:spPr>
        <a:xfrm rot="10800000">
          <a:off x="1141972" y="1964891"/>
          <a:ext cx="3782940" cy="756507"/>
        </a:xfrm>
        <a:prstGeom prst="homePlate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способствовать обогащению у детей опыта ненасильственного сосуществования с природой и социумом;</a:t>
          </a:r>
          <a:endParaRPr lang="ru-RU" sz="1400" kern="1200" dirty="0"/>
        </a:p>
      </dsp:txBody>
      <dsp:txXfrm rot="10800000">
        <a:off x="1331099" y="1964891"/>
        <a:ext cx="3593813" cy="756507"/>
      </dsp:txXfrm>
    </dsp:sp>
    <dsp:sp modelId="{2AA29093-9D48-4692-B419-2EE216EB38C1}">
      <dsp:nvSpPr>
        <dsp:cNvPr id="0" name=""/>
        <dsp:cNvSpPr/>
      </dsp:nvSpPr>
      <dsp:spPr>
        <a:xfrm>
          <a:off x="763718" y="1964891"/>
          <a:ext cx="756507" cy="7565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63FF0-AB60-4E3A-9ECF-80B9CB4171C8}">
      <dsp:nvSpPr>
        <dsp:cNvPr id="0" name=""/>
        <dsp:cNvSpPr/>
      </dsp:nvSpPr>
      <dsp:spPr>
        <a:xfrm rot="10800000">
          <a:off x="1141972" y="2947222"/>
          <a:ext cx="3782940" cy="756507"/>
        </a:xfrm>
        <a:prstGeom prst="homePlat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99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привлечение к сбору подготовительной информации и обобщению результатов проведения акций, к планированию и разработке самых и акций.</a:t>
          </a:r>
          <a:endParaRPr lang="ru-RU" sz="1100" kern="1200" dirty="0"/>
        </a:p>
      </dsp:txBody>
      <dsp:txXfrm rot="10800000">
        <a:off x="1331099" y="2947222"/>
        <a:ext cx="3593813" cy="756507"/>
      </dsp:txXfrm>
    </dsp:sp>
    <dsp:sp modelId="{C772A3C5-0619-445F-9A28-93C9D39582C6}">
      <dsp:nvSpPr>
        <dsp:cNvPr id="0" name=""/>
        <dsp:cNvSpPr/>
      </dsp:nvSpPr>
      <dsp:spPr>
        <a:xfrm>
          <a:off x="763718" y="2947222"/>
          <a:ext cx="756507" cy="75650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BCF81-30F1-434A-8857-9FB89A45D4A5}">
      <dsp:nvSpPr>
        <dsp:cNvPr id="0" name=""/>
        <dsp:cNvSpPr/>
      </dsp:nvSpPr>
      <dsp:spPr>
        <a:xfrm>
          <a:off x="2340822" y="2700599"/>
          <a:ext cx="2159114" cy="2159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Участники программы</a:t>
          </a:r>
          <a:endParaRPr lang="ru-RU" sz="2200" kern="1200" dirty="0"/>
        </a:p>
      </dsp:txBody>
      <dsp:txXfrm>
        <a:off x="2657017" y="3016794"/>
        <a:ext cx="1526724" cy="1526724"/>
      </dsp:txXfrm>
    </dsp:sp>
    <dsp:sp modelId="{5D46DB56-CEFF-4C54-95FD-EF7A232AA90F}">
      <dsp:nvSpPr>
        <dsp:cNvPr id="0" name=""/>
        <dsp:cNvSpPr/>
      </dsp:nvSpPr>
      <dsp:spPr>
        <a:xfrm rot="12900000">
          <a:off x="868598" y="2295560"/>
          <a:ext cx="1741924" cy="615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92719-33C8-4C54-9EC0-FE4B7B76F034}">
      <dsp:nvSpPr>
        <dsp:cNvPr id="0" name=""/>
        <dsp:cNvSpPr/>
      </dsp:nvSpPr>
      <dsp:spPr>
        <a:xfrm>
          <a:off x="530" y="1283207"/>
          <a:ext cx="2051159" cy="16409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Отряд «Весёлые ребята»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(2-4 классы)</a:t>
          </a:r>
          <a:endParaRPr lang="ru-RU" sz="2300" kern="1200" dirty="0"/>
        </a:p>
      </dsp:txBody>
      <dsp:txXfrm>
        <a:off x="48591" y="1331268"/>
        <a:ext cx="1955037" cy="1544805"/>
      </dsp:txXfrm>
    </dsp:sp>
    <dsp:sp modelId="{F423B7DC-B986-4D69-AE34-40AA373EF746}">
      <dsp:nvSpPr>
        <dsp:cNvPr id="0" name=""/>
        <dsp:cNvSpPr/>
      </dsp:nvSpPr>
      <dsp:spPr>
        <a:xfrm rot="16200000">
          <a:off x="2549417" y="1420581"/>
          <a:ext cx="1741924" cy="615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C0D0-F427-4803-A51D-2D08A11753F1}">
      <dsp:nvSpPr>
        <dsp:cNvPr id="0" name=""/>
        <dsp:cNvSpPr/>
      </dsp:nvSpPr>
      <dsp:spPr>
        <a:xfrm>
          <a:off x="2394800" y="36829"/>
          <a:ext cx="2051159" cy="1640927"/>
        </a:xfrm>
        <a:prstGeom prst="roundRect">
          <a:avLst>
            <a:gd name="adj" fmla="val 1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Отряд «Кристалл»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(5-7 классы)</a:t>
          </a:r>
          <a:endParaRPr lang="ru-RU" sz="2300" kern="1200" dirty="0"/>
        </a:p>
      </dsp:txBody>
      <dsp:txXfrm>
        <a:off x="2442861" y="84890"/>
        <a:ext cx="1955037" cy="1544805"/>
      </dsp:txXfrm>
    </dsp:sp>
    <dsp:sp modelId="{A74C6A25-6AF5-48ED-9607-B6FD21F71ACA}">
      <dsp:nvSpPr>
        <dsp:cNvPr id="0" name=""/>
        <dsp:cNvSpPr/>
      </dsp:nvSpPr>
      <dsp:spPr>
        <a:xfrm rot="19500000">
          <a:off x="4230237" y="2295560"/>
          <a:ext cx="1741924" cy="615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AADF4-5D96-4D1C-ADE7-7A519B06EAC9}">
      <dsp:nvSpPr>
        <dsp:cNvPr id="0" name=""/>
        <dsp:cNvSpPr/>
      </dsp:nvSpPr>
      <dsp:spPr>
        <a:xfrm>
          <a:off x="4789070" y="1283207"/>
          <a:ext cx="2051159" cy="1640927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Отряд «Мы» (8-9 классы)</a:t>
          </a:r>
          <a:endParaRPr lang="ru-RU" sz="2300" kern="1200" dirty="0"/>
        </a:p>
      </dsp:txBody>
      <dsp:txXfrm>
        <a:off x="4837131" y="1331268"/>
        <a:ext cx="1955037" cy="1544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391F9-AFDA-47A6-9D44-578148DCD9EA}">
      <dsp:nvSpPr>
        <dsp:cNvPr id="0" name=""/>
        <dsp:cNvSpPr/>
      </dsp:nvSpPr>
      <dsp:spPr>
        <a:xfrm>
          <a:off x="0" y="0"/>
          <a:ext cx="5569818" cy="1327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/>
            <a:t>1 </a:t>
          </a:r>
          <a:r>
            <a:rPr lang="ru-RU" sz="3200" b="1" u="sng" kern="1200" dirty="0" smtClean="0"/>
            <a:t>этап: подготовительный</a:t>
          </a:r>
          <a:endParaRPr lang="ru-RU" sz="3200" kern="1200" dirty="0"/>
        </a:p>
      </dsp:txBody>
      <dsp:txXfrm>
        <a:off x="38873" y="38873"/>
        <a:ext cx="4137652" cy="1249466"/>
      </dsp:txXfrm>
    </dsp:sp>
    <dsp:sp modelId="{BFAA1E07-660D-4C21-A6A6-AD3DAC1AEA16}">
      <dsp:nvSpPr>
        <dsp:cNvPr id="0" name=""/>
        <dsp:cNvSpPr/>
      </dsp:nvSpPr>
      <dsp:spPr>
        <a:xfrm>
          <a:off x="491454" y="1548414"/>
          <a:ext cx="5569818" cy="1327212"/>
        </a:xfrm>
        <a:prstGeom prst="roundRect">
          <a:avLst>
            <a:gd name="adj" fmla="val 1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/>
            <a:t>2 </a:t>
          </a:r>
          <a:r>
            <a:rPr lang="ru-RU" sz="3200" b="1" u="sng" kern="1200" dirty="0" smtClean="0"/>
            <a:t>этап: практический</a:t>
          </a:r>
          <a:endParaRPr lang="ru-RU" sz="3200" kern="1200" dirty="0"/>
        </a:p>
      </dsp:txBody>
      <dsp:txXfrm>
        <a:off x="530327" y="1587287"/>
        <a:ext cx="4137930" cy="1249466"/>
      </dsp:txXfrm>
    </dsp:sp>
    <dsp:sp modelId="{99C123A9-ADD9-4F4E-8BF2-9CC56E3364DB}">
      <dsp:nvSpPr>
        <dsp:cNvPr id="0" name=""/>
        <dsp:cNvSpPr/>
      </dsp:nvSpPr>
      <dsp:spPr>
        <a:xfrm>
          <a:off x="982909" y="3096828"/>
          <a:ext cx="5569818" cy="1327212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/>
            <a:t>3 </a:t>
          </a:r>
          <a:r>
            <a:rPr lang="ru-RU" sz="3200" b="1" u="sng" kern="1200" dirty="0" smtClean="0"/>
            <a:t>этап: аналитический</a:t>
          </a:r>
          <a:endParaRPr lang="ru-RU" sz="3200" kern="1200" dirty="0"/>
        </a:p>
      </dsp:txBody>
      <dsp:txXfrm>
        <a:off x="1021782" y="3135701"/>
        <a:ext cx="4137930" cy="1249466"/>
      </dsp:txXfrm>
    </dsp:sp>
    <dsp:sp modelId="{304E0DC3-3107-49F3-86EA-A0D8076FDDBE}">
      <dsp:nvSpPr>
        <dsp:cNvPr id="0" name=""/>
        <dsp:cNvSpPr/>
      </dsp:nvSpPr>
      <dsp:spPr>
        <a:xfrm>
          <a:off x="4707131" y="1006469"/>
          <a:ext cx="862687" cy="862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901236" y="1006469"/>
        <a:ext cx="474477" cy="649172"/>
      </dsp:txXfrm>
    </dsp:sp>
    <dsp:sp modelId="{63D45686-70E5-4122-B4A4-84F8197C4CDE}">
      <dsp:nvSpPr>
        <dsp:cNvPr id="0" name=""/>
        <dsp:cNvSpPr/>
      </dsp:nvSpPr>
      <dsp:spPr>
        <a:xfrm>
          <a:off x="5198585" y="2546035"/>
          <a:ext cx="862687" cy="862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92690" y="2546035"/>
        <a:ext cx="474477" cy="649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41E4E-D3E9-4912-B98E-110FD67A0F27}">
      <dsp:nvSpPr>
        <dsp:cNvPr id="0" name=""/>
        <dsp:cNvSpPr/>
      </dsp:nvSpPr>
      <dsp:spPr>
        <a:xfrm rot="2563351">
          <a:off x="2449657" y="4041698"/>
          <a:ext cx="868712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868712" y="30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74392-2C53-4291-9253-9598D4B7A2D8}">
      <dsp:nvSpPr>
        <dsp:cNvPr id="0" name=""/>
        <dsp:cNvSpPr/>
      </dsp:nvSpPr>
      <dsp:spPr>
        <a:xfrm>
          <a:off x="2564915" y="2850929"/>
          <a:ext cx="966727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966727" y="30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F6B40-9554-49AB-9A7A-17A24CDA7B63}">
      <dsp:nvSpPr>
        <dsp:cNvPr id="0" name=""/>
        <dsp:cNvSpPr/>
      </dsp:nvSpPr>
      <dsp:spPr>
        <a:xfrm rot="19045805">
          <a:off x="2448773" y="1661505"/>
          <a:ext cx="881373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881373" y="30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DB56F-A18E-4009-8790-8E0D9B8C5048}">
      <dsp:nvSpPr>
        <dsp:cNvPr id="0" name=""/>
        <dsp:cNvSpPr/>
      </dsp:nvSpPr>
      <dsp:spPr>
        <a:xfrm>
          <a:off x="208453" y="1495713"/>
          <a:ext cx="2772308" cy="2772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972C4-68C9-4338-AAE2-0C61262D80CF}">
      <dsp:nvSpPr>
        <dsp:cNvPr id="0" name=""/>
        <dsp:cNvSpPr/>
      </dsp:nvSpPr>
      <dsp:spPr>
        <a:xfrm>
          <a:off x="2994814" y="0"/>
          <a:ext cx="1663384" cy="1663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 год</a:t>
          </a:r>
          <a:endParaRPr lang="ru-RU" sz="4000" kern="1200" dirty="0"/>
        </a:p>
      </dsp:txBody>
      <dsp:txXfrm>
        <a:off x="3238411" y="243597"/>
        <a:ext cx="1176190" cy="1176190"/>
      </dsp:txXfrm>
    </dsp:sp>
    <dsp:sp modelId="{BAA8614B-D6F4-49C0-BA40-8E03DFF5D9AA}">
      <dsp:nvSpPr>
        <dsp:cNvPr id="0" name=""/>
        <dsp:cNvSpPr/>
      </dsp:nvSpPr>
      <dsp:spPr>
        <a:xfrm>
          <a:off x="4824537" y="0"/>
          <a:ext cx="2495077" cy="166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  <a:ea typeface="Times New Roman"/>
            </a:rPr>
            <a:t>Вводное занятие «Будем знакомы»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  <a:ea typeface="Times New Roman"/>
            </a:rPr>
            <a:t>Из истории детского общественного движения</a:t>
          </a:r>
          <a:endParaRPr lang="ru-RU" sz="12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  <a:ea typeface="Times New Roman"/>
            </a:rPr>
            <a:t>Государственная символика. Символика детских организаций</a:t>
          </a:r>
          <a:endParaRPr lang="ru-RU" sz="12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  <a:ea typeface="Times New Roman"/>
            </a:rPr>
            <a:t>Правовые основы деятельности детского общественного объединения</a:t>
          </a:r>
          <a:endParaRPr lang="ru-RU" sz="12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  <a:ea typeface="Times New Roman"/>
            </a:rPr>
            <a:t>Самоуправление. Функции и полномочия Совета д/о «Исток».</a:t>
          </a:r>
          <a:endParaRPr lang="ru-RU" sz="12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  <a:ea typeface="Times New Roman"/>
            </a:rPr>
            <a:t>Организация и подготовка массовых мероприятий</a:t>
          </a:r>
          <a:endParaRPr lang="ru-RU" sz="1200" kern="1200" dirty="0">
            <a:effectLst/>
            <a:latin typeface="Times New Roman"/>
            <a:ea typeface="Times New Roman"/>
          </a:endParaRPr>
        </a:p>
      </dsp:txBody>
      <dsp:txXfrm>
        <a:off x="4824537" y="0"/>
        <a:ext cx="2495077" cy="1663384"/>
      </dsp:txXfrm>
    </dsp:sp>
    <dsp:sp modelId="{35E3BC0D-E478-4F52-9DBD-A3F90AE3CC3B}">
      <dsp:nvSpPr>
        <dsp:cNvPr id="0" name=""/>
        <dsp:cNvSpPr/>
      </dsp:nvSpPr>
      <dsp:spPr>
        <a:xfrm>
          <a:off x="3531642" y="2050174"/>
          <a:ext cx="1663384" cy="1663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 год</a:t>
          </a:r>
          <a:endParaRPr lang="ru-RU" sz="4000" kern="1200" dirty="0"/>
        </a:p>
      </dsp:txBody>
      <dsp:txXfrm>
        <a:off x="3775239" y="2293771"/>
        <a:ext cx="1176190" cy="1176190"/>
      </dsp:txXfrm>
    </dsp:sp>
    <dsp:sp modelId="{5AD84777-CB77-4E1A-AA61-9BE14F1BF70D}">
      <dsp:nvSpPr>
        <dsp:cNvPr id="0" name=""/>
        <dsp:cNvSpPr/>
      </dsp:nvSpPr>
      <dsp:spPr>
        <a:xfrm>
          <a:off x="5361365" y="2050174"/>
          <a:ext cx="2495077" cy="166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Методика организации и проведения КТД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Методика организации и проведения игр</a:t>
          </a:r>
          <a:endParaRPr lang="ru-RU" sz="14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Познание себя и окружающих</a:t>
          </a:r>
          <a:endParaRPr lang="ru-RU" sz="14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effectLst/>
              <a:latin typeface="Times New Roman"/>
              <a:ea typeface="Times New Roman"/>
            </a:rPr>
            <a:t>Как вести за собой? </a:t>
          </a:r>
          <a:endParaRPr lang="ru-RU" sz="1400" kern="120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Итоговое занятие</a:t>
          </a:r>
          <a:endParaRPr lang="ru-RU" sz="1400" kern="1200" dirty="0">
            <a:effectLst/>
            <a:latin typeface="Times New Roman"/>
            <a:ea typeface="Times New Roman"/>
          </a:endParaRPr>
        </a:p>
      </dsp:txBody>
      <dsp:txXfrm>
        <a:off x="5361365" y="2050174"/>
        <a:ext cx="2495077" cy="1663384"/>
      </dsp:txXfrm>
    </dsp:sp>
    <dsp:sp modelId="{2DF37386-18CD-415E-8CA9-10195D9EB8E1}">
      <dsp:nvSpPr>
        <dsp:cNvPr id="0" name=""/>
        <dsp:cNvSpPr/>
      </dsp:nvSpPr>
      <dsp:spPr>
        <a:xfrm>
          <a:off x="2982422" y="4099892"/>
          <a:ext cx="1663384" cy="1663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 год</a:t>
          </a:r>
          <a:endParaRPr lang="ru-RU" sz="4000" kern="1200" dirty="0"/>
        </a:p>
      </dsp:txBody>
      <dsp:txXfrm>
        <a:off x="3226019" y="4343489"/>
        <a:ext cx="1176190" cy="1176190"/>
      </dsp:txXfrm>
    </dsp:sp>
    <dsp:sp modelId="{2A250B58-C814-4271-8F09-9606DA620B45}">
      <dsp:nvSpPr>
        <dsp:cNvPr id="0" name=""/>
        <dsp:cNvSpPr/>
      </dsp:nvSpPr>
      <dsp:spPr>
        <a:xfrm>
          <a:off x="4812145" y="4099892"/>
          <a:ext cx="2495077" cy="166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Социальное проектирование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Организация и проведение КТД</a:t>
          </a:r>
          <a:endParaRPr lang="ru-RU" sz="14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Как вести за собой?</a:t>
          </a:r>
          <a:endParaRPr lang="ru-RU" sz="14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Наш коллектив</a:t>
          </a:r>
          <a:endParaRPr lang="ru-RU" sz="14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Навыки конструктивного общения</a:t>
          </a:r>
          <a:endParaRPr lang="ru-RU" sz="14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/>
              <a:ea typeface="Times New Roman"/>
            </a:rPr>
            <a:t>Итоговое занятие: игровой зачет</a:t>
          </a:r>
          <a:endParaRPr lang="ru-RU" sz="1400" kern="1200" dirty="0">
            <a:effectLst/>
            <a:latin typeface="Times New Roman"/>
            <a:ea typeface="Times New Roman"/>
          </a:endParaRPr>
        </a:p>
      </dsp:txBody>
      <dsp:txXfrm>
        <a:off x="4812145" y="4099892"/>
        <a:ext cx="2495077" cy="1663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7487E-7833-4BE5-AA07-B45734C287D6}">
      <dsp:nvSpPr>
        <dsp:cNvPr id="0" name=""/>
        <dsp:cNvSpPr/>
      </dsp:nvSpPr>
      <dsp:spPr>
        <a:xfrm>
          <a:off x="2090230" y="2916324"/>
          <a:ext cx="449664" cy="257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2570488"/>
              </a:lnTo>
              <a:lnTo>
                <a:pt x="449664" y="2570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2249824" y="4136330"/>
        <a:ext cx="130476" cy="130476"/>
      </dsp:txXfrm>
    </dsp:sp>
    <dsp:sp modelId="{A2731AFC-6263-4B22-BFA6-08C146B73495}">
      <dsp:nvSpPr>
        <dsp:cNvPr id="0" name=""/>
        <dsp:cNvSpPr/>
      </dsp:nvSpPr>
      <dsp:spPr>
        <a:xfrm>
          <a:off x="2090230" y="2916324"/>
          <a:ext cx="449664" cy="1713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1713658"/>
              </a:lnTo>
              <a:lnTo>
                <a:pt x="449664" y="17136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itchFamily="18" charset="0"/>
            <a:cs typeface="Times New Roman" pitchFamily="18" charset="0"/>
          </a:endParaRPr>
        </a:p>
      </dsp:txBody>
      <dsp:txXfrm>
        <a:off x="2270770" y="3728861"/>
        <a:ext cx="88583" cy="88583"/>
      </dsp:txXfrm>
    </dsp:sp>
    <dsp:sp modelId="{84F7E77D-2E4F-4DDD-8767-3F9244620752}">
      <dsp:nvSpPr>
        <dsp:cNvPr id="0" name=""/>
        <dsp:cNvSpPr/>
      </dsp:nvSpPr>
      <dsp:spPr>
        <a:xfrm>
          <a:off x="2090230" y="2916324"/>
          <a:ext cx="449664" cy="856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856829"/>
              </a:lnTo>
              <a:lnTo>
                <a:pt x="449664" y="8568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2290871" y="3320547"/>
        <a:ext cx="48382" cy="48382"/>
      </dsp:txXfrm>
    </dsp:sp>
    <dsp:sp modelId="{09824318-6307-43B4-8106-C63EDB6263DD}">
      <dsp:nvSpPr>
        <dsp:cNvPr id="0" name=""/>
        <dsp:cNvSpPr/>
      </dsp:nvSpPr>
      <dsp:spPr>
        <a:xfrm>
          <a:off x="2090230" y="2870604"/>
          <a:ext cx="449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664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2303821" y="2905082"/>
        <a:ext cx="22483" cy="22483"/>
      </dsp:txXfrm>
    </dsp:sp>
    <dsp:sp modelId="{D4EE8A67-1624-43F3-93EB-07F641D22464}">
      <dsp:nvSpPr>
        <dsp:cNvPr id="0" name=""/>
        <dsp:cNvSpPr/>
      </dsp:nvSpPr>
      <dsp:spPr>
        <a:xfrm>
          <a:off x="2090230" y="2059494"/>
          <a:ext cx="449664" cy="856829"/>
        </a:xfrm>
        <a:custGeom>
          <a:avLst/>
          <a:gdLst/>
          <a:ahLst/>
          <a:cxnLst/>
          <a:rect l="0" t="0" r="0" b="0"/>
          <a:pathLst>
            <a:path>
              <a:moveTo>
                <a:pt x="0" y="856829"/>
              </a:moveTo>
              <a:lnTo>
                <a:pt x="224832" y="856829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2290871" y="2463717"/>
        <a:ext cx="48382" cy="48382"/>
      </dsp:txXfrm>
    </dsp:sp>
    <dsp:sp modelId="{A653998E-D9DD-4FD2-AB43-ADE24978C6C9}">
      <dsp:nvSpPr>
        <dsp:cNvPr id="0" name=""/>
        <dsp:cNvSpPr/>
      </dsp:nvSpPr>
      <dsp:spPr>
        <a:xfrm>
          <a:off x="2090230" y="1202665"/>
          <a:ext cx="449664" cy="1713658"/>
        </a:xfrm>
        <a:custGeom>
          <a:avLst/>
          <a:gdLst/>
          <a:ahLst/>
          <a:cxnLst/>
          <a:rect l="0" t="0" r="0" b="0"/>
          <a:pathLst>
            <a:path>
              <a:moveTo>
                <a:pt x="0" y="1713658"/>
              </a:moveTo>
              <a:lnTo>
                <a:pt x="224832" y="1713658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itchFamily="18" charset="0"/>
            <a:cs typeface="Times New Roman" pitchFamily="18" charset="0"/>
          </a:endParaRPr>
        </a:p>
      </dsp:txBody>
      <dsp:txXfrm>
        <a:off x="2270770" y="2015202"/>
        <a:ext cx="88583" cy="88583"/>
      </dsp:txXfrm>
    </dsp:sp>
    <dsp:sp modelId="{ACF99EDE-957A-476F-AED5-D9F5C5E01D38}">
      <dsp:nvSpPr>
        <dsp:cNvPr id="0" name=""/>
        <dsp:cNvSpPr/>
      </dsp:nvSpPr>
      <dsp:spPr>
        <a:xfrm>
          <a:off x="2090230" y="345835"/>
          <a:ext cx="449664" cy="2570488"/>
        </a:xfrm>
        <a:custGeom>
          <a:avLst/>
          <a:gdLst/>
          <a:ahLst/>
          <a:cxnLst/>
          <a:rect l="0" t="0" r="0" b="0"/>
          <a:pathLst>
            <a:path>
              <a:moveTo>
                <a:pt x="0" y="2570488"/>
              </a:moveTo>
              <a:lnTo>
                <a:pt x="224832" y="2570488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2249824" y="1565841"/>
        <a:ext cx="130476" cy="130476"/>
      </dsp:txXfrm>
    </dsp:sp>
    <dsp:sp modelId="{00716C59-4E27-4AD9-8EEE-D278D4C41646}">
      <dsp:nvSpPr>
        <dsp:cNvPr id="0" name=""/>
        <dsp:cNvSpPr/>
      </dsp:nvSpPr>
      <dsp:spPr>
        <a:xfrm rot="16200000">
          <a:off x="-272523" y="2357421"/>
          <a:ext cx="3607702" cy="1117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Формы реализации программы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72523" y="2357421"/>
        <a:ext cx="3607702" cy="1117805"/>
      </dsp:txXfrm>
    </dsp:sp>
    <dsp:sp modelId="{1C5A5AF9-CD77-4561-81B4-F3F087E6BC2E}">
      <dsp:nvSpPr>
        <dsp:cNvPr id="0" name=""/>
        <dsp:cNvSpPr/>
      </dsp:nvSpPr>
      <dsp:spPr>
        <a:xfrm>
          <a:off x="2539894" y="3104"/>
          <a:ext cx="2248320" cy="68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Участие в реализации областных программ,  участие в реализации программ районного союза пионерских и детских организаций .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894" y="3104"/>
        <a:ext cx="2248320" cy="685463"/>
      </dsp:txXfrm>
    </dsp:sp>
    <dsp:sp modelId="{66CB1520-1390-4E60-BF74-5CD5CD00D69F}">
      <dsp:nvSpPr>
        <dsp:cNvPr id="0" name=""/>
        <dsp:cNvSpPr/>
      </dsp:nvSpPr>
      <dsp:spPr>
        <a:xfrm>
          <a:off x="2539894" y="859933"/>
          <a:ext cx="2248320" cy="68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Экскурсии и походы в лес, на реку;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894" y="859933"/>
        <a:ext cx="2248320" cy="685463"/>
      </dsp:txXfrm>
    </dsp:sp>
    <dsp:sp modelId="{419AA8A4-99A5-4870-B031-5CB7E045F04C}">
      <dsp:nvSpPr>
        <dsp:cNvPr id="0" name=""/>
        <dsp:cNvSpPr/>
      </dsp:nvSpPr>
      <dsp:spPr>
        <a:xfrm>
          <a:off x="2539894" y="1716762"/>
          <a:ext cx="2248320" cy="68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Массовые мероприятия: праздники, концерты, фестивали;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894" y="1716762"/>
        <a:ext cx="2248320" cy="685463"/>
      </dsp:txXfrm>
    </dsp:sp>
    <dsp:sp modelId="{8424481C-44C5-4A0A-807D-A1AB7F5F8072}">
      <dsp:nvSpPr>
        <dsp:cNvPr id="0" name=""/>
        <dsp:cNvSpPr/>
      </dsp:nvSpPr>
      <dsp:spPr>
        <a:xfrm>
          <a:off x="2539894" y="2573592"/>
          <a:ext cx="2248320" cy="68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Проведение спортивных мероприятий, соревнований;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894" y="2573592"/>
        <a:ext cx="2248320" cy="685463"/>
      </dsp:txXfrm>
    </dsp:sp>
    <dsp:sp modelId="{A6ABB7D5-DF42-46A1-968A-4ABA583A7AA9}">
      <dsp:nvSpPr>
        <dsp:cNvPr id="0" name=""/>
        <dsp:cNvSpPr/>
      </dsp:nvSpPr>
      <dsp:spPr>
        <a:xfrm>
          <a:off x="2539894" y="3430421"/>
          <a:ext cx="2248320" cy="68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Участие в районных, зональных, областных мероприятиях и акциях;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894" y="3430421"/>
        <a:ext cx="2248320" cy="685463"/>
      </dsp:txXfrm>
    </dsp:sp>
    <dsp:sp modelId="{1D7C2961-EB96-48D8-A434-2645872C3422}">
      <dsp:nvSpPr>
        <dsp:cNvPr id="0" name=""/>
        <dsp:cNvSpPr/>
      </dsp:nvSpPr>
      <dsp:spPr>
        <a:xfrm>
          <a:off x="2539894" y="4287251"/>
          <a:ext cx="2248320" cy="68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Проведение школы актива, самостоятельная подготовка детьми сборов и выступлений на школе актива;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894" y="4287251"/>
        <a:ext cx="2248320" cy="685463"/>
      </dsp:txXfrm>
    </dsp:sp>
    <dsp:sp modelId="{713827B8-4158-43B4-ABF8-A049327730CD}">
      <dsp:nvSpPr>
        <dsp:cNvPr id="0" name=""/>
        <dsp:cNvSpPr/>
      </dsp:nvSpPr>
      <dsp:spPr>
        <a:xfrm>
          <a:off x="2539894" y="5144080"/>
          <a:ext cx="2248320" cy="68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Участие в районных, зональных, областных, всероссийских спортивных соревнованиях;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894" y="5144080"/>
        <a:ext cx="2248320" cy="68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53041"/>
            <a:ext cx="8118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ОБРАЗОВАТЕЛЬНОЕ УЧРЕЖДЕНИЕ</a:t>
            </a:r>
          </a:p>
          <a:p>
            <a:pPr algn="ctr"/>
            <a:r>
              <a:rPr lang="ru-RU" dirty="0" smtClean="0"/>
              <a:t>ГОРОДСКОГО ОКРУГА ПЕРЕВОЗСКИЙ НИЖЕГОРОДСКОЙ ОБЛАСТИ</a:t>
            </a:r>
          </a:p>
          <a:p>
            <a:pPr algn="ctr"/>
            <a:r>
              <a:rPr lang="ru-RU" dirty="0" smtClean="0"/>
              <a:t>«ДУБСКАЯ ОСНОВНАЯ ШКОЛА»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26049" y="2523173"/>
            <a:ext cx="677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ДЕТСКОЕ ОБЩЕСТВЕННОЕ ОБЪЕДИНЕНИЕ </a:t>
            </a:r>
          </a:p>
          <a:p>
            <a:pPr algn="ctr"/>
            <a:r>
              <a:rPr lang="ru-RU" sz="2400" dirty="0" smtClean="0"/>
              <a:t>«ИСТОК»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20761" y="5733256"/>
            <a:ext cx="373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АВТОР: БЕЛЯКОВА ТАТЬЯНА ВЛАДИМИРОВНА,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СТАРШИЙ ВОЖАТЫЙ, СТАЖ РАБОТЫ 1 ГОД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60.userapi.com/O_1w3qDkZdak2i9WQawZykF4AYa1rjXNAJG1SQ/6K9Qntenc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2160240" cy="2153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0036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err="1" smtClean="0">
                <a:solidFill>
                  <a:srgbClr val="04617B"/>
                </a:solidFill>
                <a:latin typeface="Times New Roman"/>
                <a:ea typeface="Times New Roman"/>
                <a:cs typeface="+mj-cs"/>
              </a:rPr>
              <a:t>Мультипликативность</a:t>
            </a:r>
            <a:r>
              <a:rPr lang="ru-RU" sz="3600" b="1" u="sng" dirty="0" smtClean="0">
                <a:solidFill>
                  <a:srgbClr val="04617B"/>
                </a:solidFill>
                <a:latin typeface="Times New Roman"/>
                <a:ea typeface="Times New Roman"/>
                <a:cs typeface="+mj-cs"/>
              </a:rPr>
              <a:t> программы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0806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детства» способствует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личности ребенка, формированию у него навыков цивилизованного общения, проявлению и совершенствованию таких лидерских качеств, как организованность, активность, самостоятельность, самообладание, инициативность, наблюдательность.</a:t>
            </a:r>
          </a:p>
        </p:txBody>
      </p:sp>
      <p:pic>
        <p:nvPicPr>
          <p:cNvPr id="2050" name="Picture 2" descr="https://esaproductmanager.com/wp-content/uploads/2020/05/selling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4526507"/>
            <a:ext cx="3024336" cy="20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608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4617B"/>
                </a:solidFill>
                <a:latin typeface="Times New Roman"/>
                <a:ea typeface="Times New Roman"/>
                <a:cs typeface="+mj-cs"/>
              </a:rPr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69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522007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ln w="38100">
                  <a:solidFill>
                    <a:srgbClr val="0070C0"/>
                  </a:solidFill>
                </a:ln>
                <a:solidFill>
                  <a:schemeClr val="accent3"/>
                </a:solidFill>
                <a:latin typeface="Times New Roman"/>
                <a:ea typeface="Times New Roman"/>
              </a:rPr>
              <a:t>"МИР ДЕТСТВА"</a:t>
            </a:r>
            <a:endParaRPr lang="ru-RU" sz="1400" b="1" dirty="0" smtClean="0">
              <a:ln w="38100">
                <a:solidFill>
                  <a:srgbClr val="0070C0"/>
                </a:solidFill>
              </a:ln>
              <a:solidFill>
                <a:schemeClr val="accent3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38100">
                  <a:solidFill>
                    <a:srgbClr val="0070C0"/>
                  </a:solidFill>
                </a:ln>
                <a:solidFill>
                  <a:schemeClr val="accent3"/>
                </a:solidFill>
                <a:latin typeface="Times New Roman"/>
                <a:ea typeface="Times New Roman"/>
              </a:rPr>
              <a:t>Программа </a:t>
            </a:r>
            <a:r>
              <a:rPr lang="ru-RU" sz="3200" b="1" dirty="0">
                <a:ln w="38100">
                  <a:solidFill>
                    <a:srgbClr val="0070C0"/>
                  </a:solidFill>
                </a:ln>
                <a:solidFill>
                  <a:schemeClr val="accent3"/>
                </a:solidFill>
                <a:latin typeface="Times New Roman"/>
                <a:ea typeface="Times New Roman"/>
              </a:rPr>
              <a:t>деятельности </a:t>
            </a:r>
            <a:endParaRPr lang="ru-RU" sz="1400" b="1" dirty="0">
              <a:ln w="38100">
                <a:solidFill>
                  <a:srgbClr val="0070C0"/>
                </a:solidFill>
              </a:ln>
              <a:solidFill>
                <a:schemeClr val="accent3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38100">
                  <a:solidFill>
                    <a:srgbClr val="0070C0"/>
                  </a:solidFill>
                </a:ln>
                <a:solidFill>
                  <a:schemeClr val="accent3"/>
                </a:solidFill>
                <a:latin typeface="Times New Roman"/>
                <a:ea typeface="Times New Roman"/>
              </a:rPr>
              <a:t>детского объединения "Исток"</a:t>
            </a:r>
            <a:endParaRPr lang="ru-RU" sz="1400" b="1" dirty="0">
              <a:ln w="38100">
                <a:solidFill>
                  <a:srgbClr val="0070C0"/>
                </a:solidFill>
              </a:ln>
              <a:solidFill>
                <a:schemeClr val="accent3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http://www.palitra-diaspor.ru/upload/iblock/3df/img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7"/>
            <a:ext cx="2899774" cy="19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7608094"/>
              </p:ext>
            </p:extLst>
          </p:nvPr>
        </p:nvGraphicFramePr>
        <p:xfrm>
          <a:off x="2411760" y="2780928"/>
          <a:ext cx="5419015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33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402503">
            <a:off x="3570083" y="1200378"/>
            <a:ext cx="501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04617B"/>
                </a:solidFill>
                <a:latin typeface="Times New Roman"/>
                <a:ea typeface="Times New Roman"/>
                <a:cs typeface="+mj-cs"/>
              </a:rPr>
              <a:t>Актуальность программы, проблематика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413102">
            <a:off x="3039543" y="4306538"/>
            <a:ext cx="5100066" cy="1169671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  <a:tabLst>
                <a:tab pos="406717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Реальность нашего времени такова, что мало выявить проблему, определив ее «горячие точки». Одной из сегодняшних задач детских и юношеских организаций является оказание конкретной помощи.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Поэтому программа детской организации «Исток» направлена на создание оптимальных условий для реабилитации и разностороннего развития ребенка, учитывая его возможности, интересы и  потребности. Практическое содержание программы представляет сочетание оперативных и перспективных мер, направленных на создание новой системы организации досуга  детей. Помочь детям найти себя в нашем непростом быстро меняющемся мире, закалить волю и характер, стать сильнее и благороднее поможет данная программа.</a:t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1026" name="Picture 2" descr="https://img2.freepng.ru/20180513/ggq/kisspng-computer-icons-alphanumeric-business-smiley-5af7bd9e42f145.53985825152618537427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>
                        <a14:backgroundMark x1="29333" y1="72143" x2="72889" y2="72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20688"/>
            <a:ext cx="4111351" cy="31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  <a:tabLst>
                <a:tab pos="4067175" algn="l"/>
              </a:tabLst>
            </a:pPr>
            <a:r>
              <a:rPr lang="ru-RU" sz="2800" b="1" u="sng" dirty="0">
                <a:latin typeface="Times New Roman"/>
                <a:ea typeface="Times New Roman"/>
              </a:rPr>
              <a:t>Цель программы 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i="1" dirty="0">
                <a:latin typeface="Times New Roman"/>
                <a:ea typeface="Times New Roman"/>
              </a:rPr>
              <a:t>содействовать утверждению в жизни современного общества идей добра и красоты, духовного и физического совершенствования детей и подростков нашей страны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94076889"/>
              </p:ext>
            </p:extLst>
          </p:nvPr>
        </p:nvGraphicFramePr>
        <p:xfrm>
          <a:off x="1835696" y="2852936"/>
          <a:ext cx="5688632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851920" y="1988840"/>
            <a:ext cx="1791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617B"/>
                </a:solidFill>
                <a:latin typeface="Times New Roman"/>
                <a:ea typeface="Times New Roman"/>
                <a:cs typeface="+mj-cs"/>
              </a:rPr>
              <a:t>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11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77079978"/>
              </p:ext>
            </p:extLst>
          </p:nvPr>
        </p:nvGraphicFramePr>
        <p:xfrm>
          <a:off x="1043608" y="476672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c7.hotpng.com/preview/446/966/346/child-encapsulated-postscript-chi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875" y1="4167" x2="52250" y2="11589"/>
                        <a14:foregroundMark x1="76250" y1="30859" x2="83750" y2="35156"/>
                        <a14:foregroundMark x1="79500" y1="48568" x2="84375" y2="87500"/>
                        <a14:foregroundMark x1="13500" y1="48958" x2="20625" y2="51823"/>
                        <a14:foregroundMark x1="11375" y1="63542" x2="19250" y2="88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2859"/>
            <a:ext cx="2872642" cy="27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04617B"/>
                </a:solidFill>
                <a:latin typeface="Times New Roman"/>
                <a:ea typeface="Times New Roman"/>
                <a:cs typeface="+mj-cs"/>
              </a:rPr>
              <a:t>Этапы реализации программы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0726723"/>
              </p:ext>
            </p:extLst>
          </p:nvPr>
        </p:nvGraphicFramePr>
        <p:xfrm>
          <a:off x="971600" y="1628800"/>
          <a:ext cx="655272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22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69312898"/>
              </p:ext>
            </p:extLst>
          </p:nvPr>
        </p:nvGraphicFramePr>
        <p:xfrm>
          <a:off x="395536" y="617594"/>
          <a:ext cx="8064896" cy="576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791580" y="2204864"/>
            <a:ext cx="2376264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3959" y="3140968"/>
            <a:ext cx="2772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+mj-cs"/>
              </a:rPr>
              <a:t>План обучения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+mj-cs"/>
              </a:rPr>
              <a:t> актива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1268633"/>
              </p:ext>
            </p:extLst>
          </p:nvPr>
        </p:nvGraphicFramePr>
        <p:xfrm>
          <a:off x="-324544" y="620688"/>
          <a:ext cx="57606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01">
            <a:off x="7132366" y="1277389"/>
            <a:ext cx="1495177" cy="2660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18229" r="9024" b="21753"/>
          <a:stretch/>
        </p:blipFill>
        <p:spPr>
          <a:xfrm rot="21198790">
            <a:off x="4985503" y="715425"/>
            <a:ext cx="1757427" cy="2229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141">
            <a:off x="4672608" y="3748722"/>
            <a:ext cx="2088232" cy="1566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627">
            <a:off x="6876256" y="4365104"/>
            <a:ext cx="2121866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003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04617B"/>
                </a:solidFill>
                <a:latin typeface="Times New Roman"/>
                <a:ea typeface="Times New Roman"/>
                <a:cs typeface="+mj-cs"/>
              </a:rPr>
              <a:t>Результативность программы</a:t>
            </a:r>
            <a:endParaRPr lang="ru-RU" sz="3200" dirty="0"/>
          </a:p>
        </p:txBody>
      </p:sp>
      <p:pic>
        <p:nvPicPr>
          <p:cNvPr id="1026" name="Picture 2" descr="https://sun9-48.userapi.com/impg/6rZP_1r6s_tRKLWnB_VoMlaIXQuSdc513QdCIg/oMaMzK1_iUM.jpg?size=1280x720&amp;quality=96&amp;sign=389e756a86a7d55948fe52eafea1465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11777"/>
          <a:stretch/>
        </p:blipFill>
        <p:spPr bwMode="auto">
          <a:xfrm rot="329674">
            <a:off x="6592051" y="1584817"/>
            <a:ext cx="2322472" cy="16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4.userapi.com/impg/r8XDNL2s02k1icTqBQpaEsixyTPHGIlnm503wA/bASIcx6tIgc.jpg?size=1280x720&amp;quality=96&amp;sign=733510c37e93f32233e7a34b064316d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22077"/>
          <a:stretch/>
        </p:blipFill>
        <p:spPr bwMode="auto">
          <a:xfrm rot="21164248">
            <a:off x="426553" y="1695700"/>
            <a:ext cx="2188312" cy="17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65182" y="3595738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177800" algn="l"/>
                <a:tab pos="406717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создание   условий для формирования объективной оценки самого себя в сравнении с другими людьми;   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177800" algn="l"/>
                <a:tab pos="762000" algn="l"/>
                <a:tab pos="406717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развитие способностей  выбрать достойную цель (даже если она представляется нереальной) и сделать ее главным вектором своей жизни;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177800" algn="l"/>
                <a:tab pos="762000" algn="l"/>
                <a:tab pos="4067175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привлечение </a:t>
            </a:r>
            <a:r>
              <a:rPr lang="ru-RU" sz="1600" dirty="0">
                <a:latin typeface="Times New Roman"/>
                <a:ea typeface="Times New Roman"/>
              </a:rPr>
              <a:t>к сбору подготовительной информации и обобщению результатов проведения акций, к планированию и разработке </a:t>
            </a:r>
            <a:r>
              <a:rPr lang="ru-RU" sz="1600" dirty="0" smtClean="0">
                <a:latin typeface="Times New Roman"/>
                <a:ea typeface="Times New Roman"/>
              </a:rPr>
              <a:t>проектов </a:t>
            </a:r>
            <a:r>
              <a:rPr lang="ru-RU" sz="1600" dirty="0">
                <a:latin typeface="Times New Roman"/>
                <a:ea typeface="Times New Roman"/>
              </a:rPr>
              <a:t>и акций;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177800" algn="l"/>
                <a:tab pos="762000" algn="l"/>
                <a:tab pos="406717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приобретение детьми навыков организаторской работы;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177800" algn="l"/>
                <a:tab pos="762000" algn="l"/>
                <a:tab pos="406717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разработка и проведение массовых мероприятий, фестивалей, конкурсных программ, акций и т. д.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0" name="Picture 6" descr="https://surok-oren.ru/uploads/posts/2019-07/1562319424_ysbgala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84112"/>
            <a:ext cx="1944216" cy="17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461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Реальность нашего времени такова, что мало выявить проблему, определив ее «горячие точки». Одной из сегодняшних задач детских и юношеских организаций является оказание конкретной помощи. Поэтому программа детской организации «Исток» направлена на создание оптимальных условий для реабилитации и разностороннего развития ребенка, учитывая его возможности, интересы и  потребности. Практическое содержание программы представляет сочетание оперативных и перспективных мер, направленных на создание новой системы организации досуга  детей. Помочь детям найти себя в нашем непростом быстро меняющемся мире, закалить волю и характер, стать сильнее и благороднее поможет данная программа. </vt:lpstr>
      <vt:lpstr>Цель программы   содействовать утверждению в жизни современного общества идей добра и красоты, духовного и физического совершенствования детей и подростков нашей страны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01</dc:creator>
  <cp:lastModifiedBy>User 01</cp:lastModifiedBy>
  <cp:revision>24</cp:revision>
  <dcterms:created xsi:type="dcterms:W3CDTF">2020-11-19T09:04:06Z</dcterms:created>
  <dcterms:modified xsi:type="dcterms:W3CDTF">2020-12-07T10:37:46Z</dcterms:modified>
</cp:coreProperties>
</file>